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handoutMasterIdLst>
    <p:handoutMasterId r:id="rId51"/>
  </p:handoutMasterIdLst>
  <p:sldIdLst>
    <p:sldId id="324" r:id="rId2"/>
    <p:sldId id="430" r:id="rId3"/>
    <p:sldId id="431" r:id="rId4"/>
    <p:sldId id="259" r:id="rId5"/>
    <p:sldId id="436" r:id="rId6"/>
    <p:sldId id="435" r:id="rId7"/>
    <p:sldId id="261" r:id="rId8"/>
    <p:sldId id="437" r:id="rId9"/>
    <p:sldId id="438" r:id="rId10"/>
    <p:sldId id="260" r:id="rId11"/>
    <p:sldId id="262" r:id="rId12"/>
    <p:sldId id="330" r:id="rId13"/>
    <p:sldId id="369" r:id="rId14"/>
    <p:sldId id="433" r:id="rId15"/>
    <p:sldId id="432" r:id="rId16"/>
    <p:sldId id="332" r:id="rId17"/>
    <p:sldId id="368" r:id="rId18"/>
    <p:sldId id="398" r:id="rId19"/>
    <p:sldId id="399" r:id="rId20"/>
    <p:sldId id="400" r:id="rId21"/>
    <p:sldId id="401" r:id="rId22"/>
    <p:sldId id="402" r:id="rId23"/>
    <p:sldId id="403" r:id="rId24"/>
    <p:sldId id="43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8" r:id="rId47"/>
    <p:sldId id="429" r:id="rId48"/>
    <p:sldId id="299" r:id="rId49"/>
  </p:sldIdLst>
  <p:sldSz cx="6858000" cy="9906000" type="A4"/>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306">
          <p15:clr>
            <a:srgbClr val="A4A3A4"/>
          </p15:clr>
        </p15:guide>
        <p15:guide id="2" pos="22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3FFFF"/>
    <a:srgbClr val="D7AFFF"/>
    <a:srgbClr val="E5FE94"/>
    <a:srgbClr val="85EFDD"/>
    <a:srgbClr val="6AECD6"/>
    <a:srgbClr val="FFB685"/>
    <a:srgbClr val="03DFDA"/>
    <a:srgbClr val="DAFD6B"/>
    <a:srgbClr val="D0FC42"/>
    <a:srgbClr val="03D7D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6" autoAdjust="0"/>
    <p:restoredTop sz="99771" autoAdjust="0"/>
  </p:normalViewPr>
  <p:slideViewPr>
    <p:cSldViewPr>
      <p:cViewPr>
        <p:scale>
          <a:sx n="60" d="100"/>
          <a:sy n="60" d="100"/>
        </p:scale>
        <p:origin x="-2280" y="522"/>
      </p:cViewPr>
      <p:guideLst>
        <p:guide orient="horz" pos="5887"/>
        <p:guide pos="346"/>
      </p:guideLst>
    </p:cSldViewPr>
  </p:slideViewPr>
  <p:outlineViewPr>
    <p:cViewPr>
      <p:scale>
        <a:sx n="33" d="100"/>
        <a:sy n="33" d="100"/>
      </p:scale>
      <p:origin x="0" y="7242"/>
    </p:cViewPr>
  </p:outlin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291B1628-AC0B-4602-907B-0B08BFFFE9F6}" type="datetimeFigureOut">
              <a:rPr lang="de-DE" smtClean="0"/>
              <a:pPr/>
              <a:t>17.08.2017</a:t>
            </a:fld>
            <a:endParaRPr lang="de-DE"/>
          </a:p>
        </p:txBody>
      </p:sp>
      <p:sp>
        <p:nvSpPr>
          <p:cNvPr id="4" name="Fußzeilenplatzhalt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84F82A9-F84E-45D5-B808-3337E8E90DDD}" type="slidenum">
              <a:rPr lang="de-DE" smtClean="0"/>
              <a:pPr/>
              <a:t>‹Nr.›</a:t>
            </a:fld>
            <a:endParaRPr lang="de-DE"/>
          </a:p>
        </p:txBody>
      </p:sp>
    </p:spTree>
    <p:extLst>
      <p:ext uri="{BB962C8B-B14F-4D97-AF65-F5344CB8AC3E}">
        <p14:creationId xmlns:p14="http://schemas.microsoft.com/office/powerpoint/2010/main" xmlns="" val="214987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52E1DD7C-988D-446F-B7E2-7607BE792C62}" type="datetimeFigureOut">
              <a:rPr lang="de-DE" smtClean="0"/>
              <a:pPr/>
              <a:t>17.08.2017</a:t>
            </a:fld>
            <a:endParaRPr lang="de-DE"/>
          </a:p>
        </p:txBody>
      </p:sp>
      <p:sp>
        <p:nvSpPr>
          <p:cNvPr id="4" name="Folienbildplatzhalter 3"/>
          <p:cNvSpPr>
            <a:spLocks noGrp="1" noRot="1" noChangeAspect="1"/>
          </p:cNvSpPr>
          <p:nvPr>
            <p:ph type="sldImg" idx="2"/>
          </p:nvPr>
        </p:nvSpPr>
        <p:spPr>
          <a:xfrm>
            <a:off x="2111375" y="744538"/>
            <a:ext cx="257492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344B727D-019D-430A-A283-A9547673A58F}" type="slidenum">
              <a:rPr lang="de-DE" smtClean="0"/>
              <a:pPr/>
              <a:t>‹Nr.›</a:t>
            </a:fld>
            <a:endParaRPr lang="de-DE"/>
          </a:p>
        </p:txBody>
      </p:sp>
    </p:spTree>
    <p:extLst>
      <p:ext uri="{BB962C8B-B14F-4D97-AF65-F5344CB8AC3E}">
        <p14:creationId xmlns:p14="http://schemas.microsoft.com/office/powerpoint/2010/main" xmlns="" val="3286970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4B727D-019D-430A-A283-A9547673A58F}" type="slidenum">
              <a:rPr lang="de-DE" smtClean="0"/>
              <a:pPr/>
              <a:t>1</a:t>
            </a:fld>
            <a:endParaRPr lang="de-DE"/>
          </a:p>
        </p:txBody>
      </p:sp>
    </p:spTree>
    <p:extLst>
      <p:ext uri="{BB962C8B-B14F-4D97-AF65-F5344CB8AC3E}">
        <p14:creationId xmlns:p14="http://schemas.microsoft.com/office/powerpoint/2010/main" xmlns="" val="3430671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514350" y="3077282"/>
            <a:ext cx="5829300" cy="2123369"/>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0A833600-6F90-4D65-A8F2-E82BFE6748C3}" type="datetime1">
              <a:rPr lang="de-DE" smtClean="0"/>
              <a:t>17.08.2017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6BF5E5C-BA16-4D1E-B65A-E2BEC15BC238}" type="datetime1">
              <a:rPr lang="de-DE" smtClean="0"/>
              <a:t>17.08.2017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3729037" y="573264"/>
            <a:ext cx="1157288" cy="1220822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57175" y="573264"/>
            <a:ext cx="3357563" cy="12208228"/>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43CCBC84-B9FA-4B6D-9C8E-F7B60447639D}" type="datetime1">
              <a:rPr lang="de-DE" smtClean="0"/>
              <a:t>17.08.2017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4A8EAFA-9F96-4665-992C-4EAFAE539AFC}" type="datetime1">
              <a:rPr lang="de-DE" smtClean="0"/>
              <a:t>17.08.2017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41735" y="6365523"/>
            <a:ext cx="5829300" cy="1967442"/>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5E837593-39E0-46F9-B16F-103635F8EECB}" type="datetime1">
              <a:rPr lang="de-DE" smtClean="0"/>
              <a:t>17.08.2017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57175" y="3338690"/>
            <a:ext cx="2257425" cy="94428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2628900" y="3338690"/>
            <a:ext cx="2257425" cy="94428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63E34B2C-CCA5-4EA1-B53B-8CFCC8DD3EDA}" type="datetime1">
              <a:rPr lang="de-DE" smtClean="0"/>
              <a:t>17.08.2017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342900" y="396699"/>
            <a:ext cx="6172200" cy="1651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3483769"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3483769"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CC53E348-E72D-418B-9CFD-CF46382C3945}" type="datetime1">
              <a:rPr lang="de-DE" smtClean="0"/>
              <a:t>17.08.2017</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8B4CAD66-9A2A-4004-BC9F-BA0173CDD2E2}" type="datetime1">
              <a:rPr lang="de-DE" smtClean="0"/>
              <a:t>17.08.2017</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54B0069-6610-4909-A738-2D675F30254E}" type="datetime1">
              <a:rPr lang="de-DE" smtClean="0"/>
              <a:t>17.08.2017</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42900" y="394405"/>
            <a:ext cx="2256235" cy="1678517"/>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2681287"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342900"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148BC172-EE2F-40C3-A6FA-179773F57070}" type="datetime1">
              <a:rPr lang="de-DE" smtClean="0"/>
              <a:t>17.08.2017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344216" y="6934200"/>
            <a:ext cx="4114800" cy="818622"/>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0A16BBDB-8B95-4460-AC6F-B4EE2AA33EDF}" type="datetime1">
              <a:rPr lang="de-DE" smtClean="0"/>
              <a:t>17.08.2017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342900" y="2311401"/>
            <a:ext cx="6172200" cy="6537502"/>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342900" y="9181395"/>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7CACB835-246E-44D2-A47C-1A86D180F5F8}" type="datetime1">
              <a:rPr lang="de-DE" smtClean="0"/>
              <a:t>17.08.2017</a:t>
            </a:fld>
            <a:endParaRPr lang="de-DE"/>
          </a:p>
        </p:txBody>
      </p:sp>
      <p:sp>
        <p:nvSpPr>
          <p:cNvPr id="5" name="Fußzeilenplatzhalter 4"/>
          <p:cNvSpPr>
            <a:spLocks noGrp="1"/>
          </p:cNvSpPr>
          <p:nvPr>
            <p:ph type="ftr" sz="quarter" idx="3"/>
          </p:nvPr>
        </p:nvSpPr>
        <p:spPr>
          <a:xfrm>
            <a:off x="2343150" y="9181395"/>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1988840" y="9201472"/>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18FB01AD-E0E2-43F6-B41B-115DE7D7CF70}"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5.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5.wdp"/><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6" Type="http://schemas.microsoft.com/office/2007/relationships/hdphoto" Target="../media/hdphoto5.wdp"/><Relationship Id="rId4" Type="http://schemas.openxmlformats.org/officeDocument/2006/relationships/image" Target="../media/image41.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5.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microsoft.com/office/2007/relationships/hdphoto" Target="../media/hdphoto2.wdp"/><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9.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3.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1.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1.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1.png"/><Relationship Id="rId1" Type="http://schemas.openxmlformats.org/officeDocument/2006/relationships/slideLayout" Target="../slideLayouts/slideLayout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2.png"/><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microsoft.com/office/2007/relationships/hdphoto" Target="../media/hdphoto2.wdp"/><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72.png"/><Relationship Id="rId18" Type="http://schemas.microsoft.com/office/2007/relationships/hdphoto" Target="../media/hdphoto14.wdp"/><Relationship Id="rId3" Type="http://schemas.openxmlformats.org/officeDocument/2006/relationships/image" Target="../media/image67.png"/><Relationship Id="rId7" Type="http://schemas.openxmlformats.org/officeDocument/2006/relationships/image" Target="../media/image69.png"/><Relationship Id="rId12" Type="http://schemas.microsoft.com/office/2007/relationships/hdphoto" Target="../media/hdphoto11.wdp"/><Relationship Id="rId17" Type="http://schemas.openxmlformats.org/officeDocument/2006/relationships/image" Target="../media/image74.png"/><Relationship Id="rId2" Type="http://schemas.openxmlformats.org/officeDocument/2006/relationships/image" Target="../media/image66.jpeg"/><Relationship Id="rId16" Type="http://schemas.microsoft.com/office/2007/relationships/hdphoto" Target="../media/hdphoto13.wdp"/><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71.png"/><Relationship Id="rId5" Type="http://schemas.openxmlformats.org/officeDocument/2006/relationships/image" Target="../media/image68.png"/><Relationship Id="rId15" Type="http://schemas.openxmlformats.org/officeDocument/2006/relationships/image" Target="../media/image73.jpeg"/><Relationship Id="rId10" Type="http://schemas.microsoft.com/office/2007/relationships/hdphoto" Target="../media/hdphoto10.wdp"/><Relationship Id="rId19" Type="http://schemas.openxmlformats.org/officeDocument/2006/relationships/image" Target="../media/image75.png"/><Relationship Id="rId4" Type="http://schemas.microsoft.com/office/2007/relationships/hdphoto" Target="../media/hdphoto7.wdp"/><Relationship Id="rId9" Type="http://schemas.openxmlformats.org/officeDocument/2006/relationships/image" Target="../media/image70.png"/><Relationship Id="rId14" Type="http://schemas.microsoft.com/office/2007/relationships/hdphoto" Target="../media/hdphoto12.wdp"/></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6858000" cy="3800872"/>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548680" y="560512"/>
            <a:ext cx="5760640" cy="2123369"/>
          </a:xfrm>
        </p:spPr>
        <p:txBody>
          <a:bodyPr>
            <a:noAutofit/>
          </a:bodyPr>
          <a:lstStyle/>
          <a:p>
            <a:r>
              <a:rPr lang="de-DE" sz="5400" b="1" spc="-150" dirty="0" smtClean="0">
                <a:solidFill>
                  <a:schemeClr val="tx2"/>
                </a:solidFill>
                <a:latin typeface="Tempus Sans ITC" panose="04020404030D07020202" pitchFamily="82" charset="0"/>
                <a:cs typeface="MV Boli" panose="02000500030200090000" pitchFamily="2" charset="0"/>
              </a:rPr>
              <a:t>Der Tag, an dem </a:t>
            </a:r>
            <a:br>
              <a:rPr lang="de-DE" sz="5400" b="1" spc="-150" dirty="0" smtClean="0">
                <a:solidFill>
                  <a:schemeClr val="tx2"/>
                </a:solidFill>
                <a:latin typeface="Tempus Sans ITC" panose="04020404030D07020202" pitchFamily="82" charset="0"/>
                <a:cs typeface="MV Boli" panose="02000500030200090000" pitchFamily="2" charset="0"/>
              </a:rPr>
            </a:br>
            <a:r>
              <a:rPr lang="de-DE" sz="5400" b="1" spc="-150" dirty="0" smtClean="0">
                <a:solidFill>
                  <a:schemeClr val="tx2"/>
                </a:solidFill>
                <a:latin typeface="Tempus Sans ITC" panose="04020404030D07020202" pitchFamily="82" charset="0"/>
                <a:cs typeface="MV Boli" panose="02000500030200090000" pitchFamily="2" charset="0"/>
              </a:rPr>
              <a:t>ich stark wurde!</a:t>
            </a:r>
            <a:endParaRPr lang="de-DE" sz="5400" b="1" spc="-150" dirty="0">
              <a:solidFill>
                <a:schemeClr val="tx2"/>
              </a:solidFill>
              <a:latin typeface="Tempus Sans ITC" panose="04020404030D07020202" pitchFamily="82" charset="0"/>
              <a:cs typeface="MV Boli" panose="02000500030200090000" pitchFamily="2" charset="0"/>
            </a:endParaRPr>
          </a:p>
        </p:txBody>
      </p:sp>
      <p:sp>
        <p:nvSpPr>
          <p:cNvPr id="3" name="Untertitel 2"/>
          <p:cNvSpPr>
            <a:spLocks noGrp="1"/>
          </p:cNvSpPr>
          <p:nvPr>
            <p:ph type="subTitle" idx="1"/>
          </p:nvPr>
        </p:nvSpPr>
        <p:spPr>
          <a:xfrm>
            <a:off x="980728" y="4016896"/>
            <a:ext cx="5184576" cy="792088"/>
          </a:xfrm>
        </p:spPr>
        <p:txBody>
          <a:bodyPr>
            <a:normAutofit/>
          </a:bodyPr>
          <a:lstStyle/>
          <a:p>
            <a:r>
              <a:rPr lang="de-DE" sz="2000" dirty="0" smtClean="0">
                <a:solidFill>
                  <a:schemeClr val="tx2"/>
                </a:solidFill>
                <a:latin typeface="Arial" panose="020B0604020202020204" pitchFamily="34" charset="0"/>
                <a:cs typeface="Arial" panose="020B0604020202020204" pitchFamily="34" charset="0"/>
              </a:rPr>
              <a:t>Geschichten </a:t>
            </a:r>
          </a:p>
          <a:p>
            <a:r>
              <a:rPr lang="de-DE" sz="2000" dirty="0" smtClean="0">
                <a:solidFill>
                  <a:schemeClr val="tx2"/>
                </a:solidFill>
                <a:latin typeface="Arial" panose="020B0604020202020204" pitchFamily="34" charset="0"/>
                <a:cs typeface="Arial" panose="020B0604020202020204" pitchFamily="34" charset="0"/>
              </a:rPr>
              <a:t>von Kindern </a:t>
            </a:r>
            <a:r>
              <a:rPr lang="de-DE" sz="2000" smtClean="0">
                <a:solidFill>
                  <a:schemeClr val="tx2"/>
                </a:solidFill>
                <a:latin typeface="Arial" panose="020B0604020202020204" pitchFamily="34" charset="0"/>
                <a:cs typeface="Arial" panose="020B0604020202020204" pitchFamily="34" charset="0"/>
              </a:rPr>
              <a:t>aus </a:t>
            </a:r>
            <a:endParaRPr lang="de-DE" sz="2000" dirty="0">
              <a:solidFill>
                <a:schemeClr val="tx2"/>
              </a:solidFill>
              <a:latin typeface="Arial" panose="020B0604020202020204" pitchFamily="34" charset="0"/>
              <a:cs typeface="Arial" panose="020B0604020202020204" pitchFamily="34" charset="0"/>
            </a:endParaRPr>
          </a:p>
        </p:txBody>
      </p:sp>
      <p:sp>
        <p:nvSpPr>
          <p:cNvPr id="4" name="Rechteck 3"/>
          <p:cNvSpPr/>
          <p:nvPr/>
        </p:nvSpPr>
        <p:spPr>
          <a:xfrm>
            <a:off x="1898976" y="5817096"/>
            <a:ext cx="3060048" cy="37947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1268760" y="4880992"/>
            <a:ext cx="4536504" cy="576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9348" b="80964"/>
          <a:stretch/>
        </p:blipFill>
        <p:spPr bwMode="auto">
          <a:xfrm flipH="1">
            <a:off x="-243408" y="-231576"/>
            <a:ext cx="2102079" cy="1963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0808702">
            <a:off x="5535768" y="8674539"/>
            <a:ext cx="897463" cy="897463"/>
          </a:xfrm>
          <a:prstGeom prst="rect">
            <a:avLst/>
          </a:prstGeom>
          <a:noFill/>
          <a:extLst>
            <a:ext uri="{909E8E84-426E-40DD-AFC4-6F175D3DCCD1}">
              <a14:hiddenFill xmlns:a14="http://schemas.microsoft.com/office/drawing/2010/main" xmlns="">
                <a:solidFill>
                  <a:srgbClr val="FFFFFF"/>
                </a:solidFill>
              </a14:hiddenFill>
            </a:ext>
          </a:extLst>
        </p:spPr>
      </p:pic>
      <p:pic>
        <p:nvPicPr>
          <p:cNvPr id="14339" name="Picture 3"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0764399" flipH="1">
            <a:off x="44624" y="2144688"/>
            <a:ext cx="1463830" cy="146383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 name="Gerade Verbindung 10"/>
          <p:cNvCxnSpPr/>
          <p:nvPr/>
        </p:nvCxnSpPr>
        <p:spPr>
          <a:xfrm>
            <a:off x="0" y="3800872"/>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4" descr="M:\IZI\EXTERN\Sonstige Forschungsprojekte\2014-2018 Starke Geschichten für starke Kinder\Story Telling Club\Grafiken_Bilder\Logo\LogomitMännchen_ohneWackeln_oberfinal.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0840260">
            <a:off x="5099870" y="2393425"/>
            <a:ext cx="1942809" cy="29775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60716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p:cNvGrpSpPr/>
          <p:nvPr/>
        </p:nvGrpSpPr>
        <p:grpSpPr>
          <a:xfrm>
            <a:off x="-27384" y="382262"/>
            <a:ext cx="6858000" cy="9827322"/>
            <a:chOff x="-27384" y="292427"/>
            <a:chExt cx="6858000" cy="9827322"/>
          </a:xfrm>
        </p:grpSpPr>
        <p:pic>
          <p:nvPicPr>
            <p:cNvPr id="2052" name="Picture 4" descr="E:\IZI\Story Telling Club\Grafiken_Bilder\Rahmen_Buch\Aktuelle Rahmen_freigestellt\Können_3.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84" y="292427"/>
              <a:ext cx="6858000" cy="9827322"/>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E:\IZI\Story Telling Club\Grafiken_Bilder\Rahmen_Buch\Aktuelle Rahmen_freigestellt\Können_3.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6483" t="92264" r="22336"/>
            <a:stretch/>
          </p:blipFill>
          <p:spPr bwMode="auto">
            <a:xfrm rot="16200000">
              <a:off x="-829027" y="7590746"/>
              <a:ext cx="3510006" cy="760283"/>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 name="Gruppieren 1"/>
          <p:cNvGrpSpPr/>
          <p:nvPr/>
        </p:nvGrpSpPr>
        <p:grpSpPr>
          <a:xfrm>
            <a:off x="977817" y="1354245"/>
            <a:ext cx="5251789" cy="7775824"/>
            <a:chOff x="977817" y="1354245"/>
            <a:chExt cx="5251789" cy="7775824"/>
          </a:xfrm>
        </p:grpSpPr>
        <p:sp>
          <p:nvSpPr>
            <p:cNvPr id="16" name="Rechteck 15"/>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rot="5768456">
              <a:off x="1668164" y="6424052"/>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rot="6264411">
              <a:off x="1013817" y="1318245"/>
              <a:ext cx="2671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Rechteck 14"/>
          <p:cNvSpPr/>
          <p:nvPr/>
        </p:nvSpPr>
        <p:spPr>
          <a:xfrm>
            <a:off x="0" y="0"/>
            <a:ext cx="6858000" cy="992560"/>
          </a:xfrm>
          <a:prstGeom prst="rect">
            <a:avLst/>
          </a:prstGeom>
          <a:solidFill>
            <a:srgbClr val="99CC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404664" y="28961"/>
            <a:ext cx="624367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7" name="Gerade Verbindung 6"/>
          <p:cNvCxnSpPr/>
          <p:nvPr/>
        </p:nvCxnSpPr>
        <p:spPr>
          <a:xfrm>
            <a:off x="-72008"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71390" y="578560"/>
            <a:ext cx="1503250" cy="828000"/>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80728" y="4880992"/>
            <a:ext cx="1045855"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661248" y="8769424"/>
            <a:ext cx="1045855"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Foliennummernplatzhalter 19"/>
          <p:cNvSpPr>
            <a:spLocks noGrp="1"/>
          </p:cNvSpPr>
          <p:nvPr>
            <p:ph type="sldNum" sz="quarter" idx="12"/>
          </p:nvPr>
        </p:nvSpPr>
        <p:spPr/>
        <p:txBody>
          <a:bodyPr/>
          <a:lstStyle/>
          <a:p>
            <a:fld id="{18FB01AD-E0E2-43F6-B41B-115DE7D7CF70}" type="slidenum">
              <a:rPr lang="de-DE" smtClean="0"/>
              <a:pPr/>
              <a:t>10</a:t>
            </a:fld>
            <a:endParaRPr lang="de-DE"/>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p:cNvGrpSpPr/>
          <p:nvPr/>
        </p:nvGrpSpPr>
        <p:grpSpPr>
          <a:xfrm flipH="1">
            <a:off x="44624" y="382262"/>
            <a:ext cx="6858000" cy="9827322"/>
            <a:chOff x="-27384" y="292427"/>
            <a:chExt cx="6858000" cy="9827322"/>
          </a:xfrm>
        </p:grpSpPr>
        <p:pic>
          <p:nvPicPr>
            <p:cNvPr id="26" name="Picture 4" descr="E:\IZI\Story Telling Club\Grafiken_Bilder\Rahmen_Buch\Aktuelle Rahmen_freigestellt\Können_3.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84" y="292427"/>
              <a:ext cx="6858000" cy="9827322"/>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E:\IZI\Story Telling Club\Grafiken_Bilder\Rahmen_Buch\Aktuelle Rahmen_freigestellt\Können_3.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6483" t="92264" r="22336"/>
            <a:stretch/>
          </p:blipFill>
          <p:spPr bwMode="auto">
            <a:xfrm rot="16200000">
              <a:off x="-829027" y="7590746"/>
              <a:ext cx="3510006" cy="760283"/>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 name="Gruppieren 1"/>
          <p:cNvGrpSpPr/>
          <p:nvPr/>
        </p:nvGrpSpPr>
        <p:grpSpPr>
          <a:xfrm>
            <a:off x="751292" y="1530198"/>
            <a:ext cx="5238002" cy="7599871"/>
            <a:chOff x="751292" y="1530198"/>
            <a:chExt cx="5238002" cy="7599871"/>
          </a:xfrm>
        </p:grpSpPr>
        <p:sp>
          <p:nvSpPr>
            <p:cNvPr id="17" name="Rechteck 16"/>
            <p:cNvSpPr/>
            <p:nvPr/>
          </p:nvSpPr>
          <p:spPr>
            <a:xfrm rot="20483004" flipH="1">
              <a:off x="751292" y="365665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rot="15831544" flipH="1">
              <a:off x="2807960" y="6424052"/>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rot="21122245" flipH="1">
              <a:off x="3318094" y="1530198"/>
              <a:ext cx="2671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3" name="Rechteck 22"/>
          <p:cNvSpPr/>
          <p:nvPr/>
        </p:nvSpPr>
        <p:spPr>
          <a:xfrm>
            <a:off x="0" y="0"/>
            <a:ext cx="6858000" cy="992560"/>
          </a:xfrm>
          <a:prstGeom prst="rect">
            <a:avLst/>
          </a:prstGeom>
          <a:solidFill>
            <a:srgbClr val="99CC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 name="Gerade Verbindung 23"/>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82758" y="760787"/>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Titel 1"/>
          <p:cNvSpPr txBox="1">
            <a:spLocks/>
          </p:cNvSpPr>
          <p:nvPr/>
        </p:nvSpPr>
        <p:spPr>
          <a:xfrm>
            <a:off x="425688" y="28961"/>
            <a:ext cx="6459696"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merkte, was ich kann!</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45" name="Grafik 44"/>
          <p:cNvPicPr/>
          <p:nvPr/>
        </p:nvPicPr>
        <p:blipFill>
          <a:blip r:embed="rId6" cstate="print">
            <a:extLst>
              <a:ext uri="{28A0092B-C50C-407E-A947-70E740481C1C}">
                <a14:useLocalDpi xmlns:a14="http://schemas.microsoft.com/office/drawing/2010/main" xmlns="" val="0"/>
              </a:ext>
            </a:extLst>
          </a:blip>
          <a:stretch>
            <a:fillRect/>
          </a:stretch>
        </p:blipFill>
        <p:spPr>
          <a:xfrm rot="188722">
            <a:off x="245460" y="1042872"/>
            <a:ext cx="1548035" cy="1933975"/>
          </a:xfrm>
          <a:prstGeom prst="rect">
            <a:avLst/>
          </a:prstGeom>
        </p:spPr>
      </p:pic>
      <p:pic>
        <p:nvPicPr>
          <p:cNvPr id="34" name="Grafik 44"/>
          <p:cNvPicPr/>
          <p:nvPr/>
        </p:nvPicPr>
        <p:blipFill>
          <a:blip r:embed="rId6" cstate="print">
            <a:extLst>
              <a:ext uri="{28A0092B-C50C-407E-A947-70E740481C1C}">
                <a14:useLocalDpi xmlns:a14="http://schemas.microsoft.com/office/drawing/2010/main" xmlns="" val="0"/>
              </a:ext>
            </a:extLst>
          </a:blip>
          <a:stretch>
            <a:fillRect/>
          </a:stretch>
        </p:blipFill>
        <p:spPr>
          <a:xfrm rot="20826676">
            <a:off x="4568967" y="5061371"/>
            <a:ext cx="1119506" cy="1308696"/>
          </a:xfrm>
          <a:prstGeom prst="rect">
            <a:avLst/>
          </a:prstGeom>
        </p:spPr>
      </p:pic>
      <p:sp>
        <p:nvSpPr>
          <p:cNvPr id="19" name="Foliennummernplatzhalter 18"/>
          <p:cNvSpPr>
            <a:spLocks noGrp="1"/>
          </p:cNvSpPr>
          <p:nvPr>
            <p:ph type="sldNum" sz="quarter" idx="12"/>
          </p:nvPr>
        </p:nvSpPr>
        <p:spPr/>
        <p:txBody>
          <a:bodyPr/>
          <a:lstStyle/>
          <a:p>
            <a:fld id="{18FB01AD-E0E2-43F6-B41B-115DE7D7CF70}" type="slidenum">
              <a:rPr lang="de-DE" smtClean="0"/>
              <a:pPr/>
              <a:t>11</a:t>
            </a:fld>
            <a:endParaRPr lang="de-DE"/>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45996" y="8265368"/>
            <a:ext cx="1508433" cy="1508433"/>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E:\IZI\Story Telling Club\Grafiken_Bilder\Rahmen_Buch\Aktuelle Rahmen_freigestellt\Helfen.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332" t="2470" r="2832" b="2302"/>
          <a:stretch/>
        </p:blipFill>
        <p:spPr bwMode="auto">
          <a:xfrm flipH="1">
            <a:off x="0" y="992189"/>
            <a:ext cx="6805674" cy="891381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hteck 10"/>
          <p:cNvSpPr/>
          <p:nvPr/>
        </p:nvSpPr>
        <p:spPr>
          <a:xfrm>
            <a:off x="548680" y="228870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3500438" y="4664968"/>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8"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404664" y="19662"/>
            <a:ext cx="622156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oliennummernplatzhalter 9"/>
          <p:cNvSpPr>
            <a:spLocks noGrp="1"/>
          </p:cNvSpPr>
          <p:nvPr>
            <p:ph type="sldNum" sz="quarter" idx="12"/>
          </p:nvPr>
        </p:nvSpPr>
        <p:spPr/>
        <p:txBody>
          <a:bodyPr/>
          <a:lstStyle/>
          <a:p>
            <a:fld id="{18FB01AD-E0E2-43F6-B41B-115DE7D7CF70}" type="slidenum">
              <a:rPr lang="de-DE" smtClean="0"/>
              <a:pPr/>
              <a:t>12</a:t>
            </a:fld>
            <a:endParaRPr lang="de-DE"/>
          </a:p>
        </p:txBody>
      </p:sp>
    </p:spTree>
    <p:extLst>
      <p:ext uri="{BB962C8B-B14F-4D97-AF65-F5344CB8AC3E}">
        <p14:creationId xmlns:p14="http://schemas.microsoft.com/office/powerpoint/2010/main" xmlns="" val="3784025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E:\IZI\Story Telling Club\Grafiken_Bilder\Rahmen_Buch\Aktuelle Rahmen_freigestellt\Helfen.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4332" t="2470" r="2832" b="2302"/>
          <a:stretch/>
        </p:blipFill>
        <p:spPr bwMode="auto">
          <a:xfrm>
            <a:off x="17240" y="920552"/>
            <a:ext cx="6840760" cy="891381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hteck 10"/>
          <p:cNvSpPr/>
          <p:nvPr/>
        </p:nvSpPr>
        <p:spPr>
          <a:xfrm>
            <a:off x="603959" y="444894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3573016" y="228870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0"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cxnSp>
        <p:nvCxnSpPr>
          <p:cNvPr id="16" name="Gerade Verbindung 1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73825" y="832795"/>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itel 1"/>
          <p:cNvSpPr txBox="1">
            <a:spLocks/>
          </p:cNvSpPr>
          <p:nvPr/>
        </p:nvSpPr>
        <p:spPr>
          <a:xfrm>
            <a:off x="404664" y="19662"/>
            <a:ext cx="645184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anderen </a:t>
            </a:r>
            <a:br>
              <a:rPr lang="de-DE" sz="2800" b="1" dirty="0" smtClean="0">
                <a:solidFill>
                  <a:schemeClr val="tx2"/>
                </a:solidFill>
                <a:latin typeface="Tempus Sans ITC" panose="04020404030D07020202" pitchFamily="82" charset="0"/>
                <a:cs typeface="LilyUPC" panose="020B0604020202020204" pitchFamily="34" charset="-34"/>
              </a:rPr>
            </a:br>
            <a:r>
              <a:rPr lang="de-DE" sz="2800" b="1" dirty="0" smtClean="0">
                <a:solidFill>
                  <a:schemeClr val="tx2"/>
                </a:solidFill>
                <a:latin typeface="Tempus Sans ITC" panose="04020404030D07020202" pitchFamily="82" charset="0"/>
                <a:cs typeface="LilyUPC" panose="020B0604020202020204" pitchFamily="34" charset="-34"/>
              </a:rPr>
              <a:t>			helfen konnte!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0"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3588645" y="8409384"/>
            <a:ext cx="2083802" cy="1175995"/>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Foliennummernplatzhalter 12"/>
          <p:cNvSpPr>
            <a:spLocks noGrp="1"/>
          </p:cNvSpPr>
          <p:nvPr>
            <p:ph type="sldNum" sz="quarter" idx="12"/>
          </p:nvPr>
        </p:nvSpPr>
        <p:spPr/>
        <p:txBody>
          <a:bodyPr/>
          <a:lstStyle/>
          <a:p>
            <a:fld id="{18FB01AD-E0E2-43F6-B41B-115DE7D7CF70}" type="slidenum">
              <a:rPr lang="de-DE" smtClean="0"/>
              <a:pPr/>
              <a:t>13</a:t>
            </a:fld>
            <a:endParaRPr lang="de-DE"/>
          </a:p>
        </p:txBody>
      </p:sp>
    </p:spTree>
    <p:extLst>
      <p:ext uri="{BB962C8B-B14F-4D97-AF65-F5344CB8AC3E}">
        <p14:creationId xmlns:p14="http://schemas.microsoft.com/office/powerpoint/2010/main" xmlns="" val="398148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45996" y="8553400"/>
            <a:ext cx="1220401" cy="1220401"/>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E:\IZI\Story Telling Club\Grafiken_Bilder\Rahmen_Buch\Aktuelle Rahmen_freigestellt\Helfen.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332" t="2470" r="2832" b="2302"/>
          <a:stretch/>
        </p:blipFill>
        <p:spPr bwMode="auto">
          <a:xfrm flipH="1">
            <a:off x="0" y="992189"/>
            <a:ext cx="6805674" cy="891381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145509" y="19662"/>
            <a:ext cx="6624736"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uppieren 9"/>
          <p:cNvGrpSpPr/>
          <p:nvPr/>
        </p:nvGrpSpPr>
        <p:grpSpPr>
          <a:xfrm>
            <a:off x="936282" y="1712640"/>
            <a:ext cx="4874876" cy="6510014"/>
            <a:chOff x="936282" y="1962813"/>
            <a:chExt cx="4874876" cy="6510014"/>
          </a:xfrm>
        </p:grpSpPr>
        <p:sp>
          <p:nvSpPr>
            <p:cNvPr id="13" name="Rechteck 12"/>
            <p:cNvSpPr/>
            <p:nvPr/>
          </p:nvSpPr>
          <p:spPr>
            <a:xfrm>
              <a:off x="936282"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5" name="Rechteck 14"/>
            <p:cNvSpPr/>
            <p:nvPr/>
          </p:nvSpPr>
          <p:spPr>
            <a:xfrm>
              <a:off x="3397203"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a:off x="3391309"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a:off x="943037"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14" name="Foliennummernplatzhalter 13"/>
          <p:cNvSpPr>
            <a:spLocks noGrp="1"/>
          </p:cNvSpPr>
          <p:nvPr>
            <p:ph type="sldNum" sz="quarter" idx="12"/>
          </p:nvPr>
        </p:nvSpPr>
        <p:spPr/>
        <p:txBody>
          <a:bodyPr/>
          <a:lstStyle/>
          <a:p>
            <a:fld id="{18FB01AD-E0E2-43F6-B41B-115DE7D7CF70}" type="slidenum">
              <a:rPr lang="de-DE" smtClean="0"/>
              <a:pPr/>
              <a:t>14</a:t>
            </a:fld>
            <a:endParaRPr lang="de-DE"/>
          </a:p>
        </p:txBody>
      </p:sp>
    </p:spTree>
    <p:extLst>
      <p:ext uri="{BB962C8B-B14F-4D97-AF65-F5344CB8AC3E}">
        <p14:creationId xmlns:p14="http://schemas.microsoft.com/office/powerpoint/2010/main" xmlns="" val="1602289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cxnSp>
        <p:nvCxnSpPr>
          <p:cNvPr id="16" name="Gerade Verbindung 1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73825" y="688778"/>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itel 1"/>
          <p:cNvSpPr txBox="1">
            <a:spLocks/>
          </p:cNvSpPr>
          <p:nvPr/>
        </p:nvSpPr>
        <p:spPr>
          <a:xfrm>
            <a:off x="433541" y="19662"/>
            <a:ext cx="6523851"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anderen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helfen konnte!</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13" name="Gruppieren 12"/>
          <p:cNvGrpSpPr/>
          <p:nvPr/>
        </p:nvGrpSpPr>
        <p:grpSpPr>
          <a:xfrm>
            <a:off x="936282" y="1712640"/>
            <a:ext cx="4874876" cy="6510014"/>
            <a:chOff x="936282" y="1962813"/>
            <a:chExt cx="4874876" cy="6510014"/>
          </a:xfrm>
        </p:grpSpPr>
        <p:sp>
          <p:nvSpPr>
            <p:cNvPr id="14" name="Rechteck 13"/>
            <p:cNvSpPr/>
            <p:nvPr/>
          </p:nvSpPr>
          <p:spPr>
            <a:xfrm>
              <a:off x="936282"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a:off x="3397203"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a:off x="3391309"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a:off x="943037"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pic>
        <p:nvPicPr>
          <p:cNvPr id="23"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3588645" y="8385517"/>
            <a:ext cx="2083802" cy="1175995"/>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E:\IZI\Story Telling Club\Grafiken_Bilder\Rahmen_Buch\Aktuelle Rahmen_freigestellt\Helfen.pn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4332" t="2470" r="2832" b="2302"/>
          <a:stretch/>
        </p:blipFill>
        <p:spPr bwMode="auto">
          <a:xfrm>
            <a:off x="44624" y="992189"/>
            <a:ext cx="6840760" cy="891381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Foliennummernplatzhalter 14"/>
          <p:cNvSpPr>
            <a:spLocks noGrp="1"/>
          </p:cNvSpPr>
          <p:nvPr>
            <p:ph type="sldNum" sz="quarter" idx="12"/>
          </p:nvPr>
        </p:nvSpPr>
        <p:spPr/>
        <p:txBody>
          <a:bodyPr/>
          <a:lstStyle/>
          <a:p>
            <a:fld id="{18FB01AD-E0E2-43F6-B41B-115DE7D7CF70}" type="slidenum">
              <a:rPr lang="de-DE" smtClean="0"/>
              <a:pPr/>
              <a:t>15</a:t>
            </a:fld>
            <a:endParaRPr lang="de-DE"/>
          </a:p>
        </p:txBody>
      </p:sp>
    </p:spTree>
    <p:extLst>
      <p:ext uri="{BB962C8B-B14F-4D97-AF65-F5344CB8AC3E}">
        <p14:creationId xmlns:p14="http://schemas.microsoft.com/office/powerpoint/2010/main" xmlns="" val="256345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IZI\Story Telling Club\Grafiken_Bilder\Rahmen_Buch\Aktuelle Rahmen_freigestellt\StärkeAndere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0" y="992560"/>
            <a:ext cx="6858000" cy="891344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hteck 14"/>
          <p:cNvSpPr/>
          <p:nvPr/>
        </p:nvSpPr>
        <p:spPr>
          <a:xfrm>
            <a:off x="0" y="0"/>
            <a:ext cx="6858000" cy="992560"/>
          </a:xfrm>
          <a:prstGeom prst="rect">
            <a:avLst/>
          </a:prstGeom>
          <a:solidFill>
            <a:srgbClr val="93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0" name="Titel 1"/>
          <p:cNvSpPr txBox="1">
            <a:spLocks/>
          </p:cNvSpPr>
          <p:nvPr/>
        </p:nvSpPr>
        <p:spPr>
          <a:xfrm>
            <a:off x="426918" y="9831"/>
            <a:ext cx="6314450"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2" name="Gerade Verbindung 2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a:xfrm>
            <a:off x="1059689" y="1364593"/>
            <a:ext cx="5169917" cy="7837484"/>
            <a:chOff x="1059689" y="1364593"/>
            <a:chExt cx="5169917" cy="7837484"/>
          </a:xfrm>
        </p:grpSpPr>
        <p:sp>
          <p:nvSpPr>
            <p:cNvPr id="26" name="Rechteck 25"/>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rot="5768456">
              <a:off x="1511816" y="649606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p:cNvSpPr/>
            <p:nvPr/>
          </p:nvSpPr>
          <p:spPr>
            <a:xfrm rot="6264411">
              <a:off x="1034028" y="1390254"/>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 name="Gruppieren 2"/>
          <p:cNvGrpSpPr/>
          <p:nvPr/>
        </p:nvGrpSpPr>
        <p:grpSpPr>
          <a:xfrm>
            <a:off x="3588651" y="1499980"/>
            <a:ext cx="1417935" cy="1574128"/>
            <a:chOff x="3588651" y="1499980"/>
            <a:chExt cx="1417935" cy="1574128"/>
          </a:xfrm>
        </p:grpSpPr>
        <p:pic>
          <p:nvPicPr>
            <p:cNvPr id="4099"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30"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32396" y="8256538"/>
            <a:ext cx="2199680" cy="1211598"/>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liennummernplatzhalter 15"/>
          <p:cNvSpPr>
            <a:spLocks noGrp="1"/>
          </p:cNvSpPr>
          <p:nvPr>
            <p:ph type="sldNum" sz="quarter" idx="12"/>
          </p:nvPr>
        </p:nvSpPr>
        <p:spPr/>
        <p:txBody>
          <a:bodyPr/>
          <a:lstStyle/>
          <a:p>
            <a:fld id="{18FB01AD-E0E2-43F6-B41B-115DE7D7CF70}" type="slidenum">
              <a:rPr lang="de-DE" smtClean="0"/>
              <a:pPr/>
              <a:t>16</a:t>
            </a:fld>
            <a:endParaRPr lang="de-DE"/>
          </a:p>
        </p:txBody>
      </p:sp>
    </p:spTree>
    <p:extLst>
      <p:ext uri="{BB962C8B-B14F-4D97-AF65-F5344CB8AC3E}">
        <p14:creationId xmlns:p14="http://schemas.microsoft.com/office/powerpoint/2010/main" xmlns="" val="4059394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IZI\Story Telling Club\Grafiken_Bilder\Rahmen_Buch\Aktuelle Rahmen_freigestellt\StärkeAndere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992560"/>
            <a:ext cx="6858000" cy="891344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hteck 9"/>
          <p:cNvSpPr/>
          <p:nvPr/>
        </p:nvSpPr>
        <p:spPr>
          <a:xfrm>
            <a:off x="0" y="0"/>
            <a:ext cx="6858000" cy="992560"/>
          </a:xfrm>
          <a:prstGeom prst="rect">
            <a:avLst/>
          </a:prstGeom>
          <a:solidFill>
            <a:srgbClr val="93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7" name="Gerade Verbindung 16"/>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uppieren 19"/>
          <p:cNvGrpSpPr/>
          <p:nvPr/>
        </p:nvGrpSpPr>
        <p:grpSpPr>
          <a:xfrm>
            <a:off x="751292" y="1528153"/>
            <a:ext cx="5411411" cy="7661965"/>
            <a:chOff x="751292" y="1528153"/>
            <a:chExt cx="5411411" cy="7661965"/>
          </a:xfrm>
        </p:grpSpPr>
        <p:sp>
          <p:nvSpPr>
            <p:cNvPr id="21" name="Rechteck 20"/>
            <p:cNvSpPr/>
            <p:nvPr/>
          </p:nvSpPr>
          <p:spPr>
            <a:xfrm rot="20483004" flipH="1">
              <a:off x="751292" y="365665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rot="15831544" flipH="1">
              <a:off x="2987932" y="648410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rot="21122245" flipH="1">
              <a:off x="3455865" y="152815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andere </a:t>
            </a:r>
          </a:p>
          <a:p>
            <a:pPr algn="l"/>
            <a:r>
              <a:rPr lang="de-DE" sz="2800" b="1" dirty="0" smtClean="0">
                <a:solidFill>
                  <a:schemeClr val="tx2"/>
                </a:solidFill>
                <a:latin typeface="Tempus Sans ITC" panose="04020404030D07020202" pitchFamily="82" charset="0"/>
                <a:cs typeface="LilyUPC" panose="020B0604020202020204" pitchFamily="34" charset="-34"/>
              </a:rPr>
              <a:t>		meine Stärke sahen!</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5"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594214" y="8113399"/>
            <a:ext cx="2222670" cy="1224261"/>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liennummernplatzhalter 15"/>
          <p:cNvSpPr>
            <a:spLocks noGrp="1"/>
          </p:cNvSpPr>
          <p:nvPr>
            <p:ph type="sldNum" sz="quarter" idx="12"/>
          </p:nvPr>
        </p:nvSpPr>
        <p:spPr/>
        <p:txBody>
          <a:bodyPr/>
          <a:lstStyle/>
          <a:p>
            <a:fld id="{18FB01AD-E0E2-43F6-B41B-115DE7D7CF70}" type="slidenum">
              <a:rPr lang="de-DE" smtClean="0"/>
              <a:pPr/>
              <a:t>17</a:t>
            </a:fld>
            <a:endParaRPr lang="de-DE"/>
          </a:p>
        </p:txBody>
      </p:sp>
    </p:spTree>
    <p:extLst>
      <p:ext uri="{BB962C8B-B14F-4D97-AF65-F5344CB8AC3E}">
        <p14:creationId xmlns:p14="http://schemas.microsoft.com/office/powerpoint/2010/main" xmlns="" val="31898355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689544">
            <a:off x="5898183" y="9256301"/>
            <a:ext cx="359885" cy="616339"/>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508836" flipH="1">
            <a:off x="5959489" y="8709947"/>
            <a:ext cx="347694" cy="59546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hteck 10"/>
          <p:cNvSpPr/>
          <p:nvPr/>
        </p:nvSpPr>
        <p:spPr>
          <a:xfrm>
            <a:off x="1484784" y="3872880"/>
            <a:ext cx="4516018" cy="4997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3" name="Rechteck 2"/>
          <p:cNvSpPr/>
          <p:nvPr/>
        </p:nvSpPr>
        <p:spPr>
          <a:xfrm>
            <a:off x="1484784" y="1581105"/>
            <a:ext cx="4516018" cy="2075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1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689544">
            <a:off x="6345424" y="8733799"/>
            <a:ext cx="351494" cy="601968"/>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508836" flipH="1">
            <a:off x="5456599" y="9265653"/>
            <a:ext cx="350324" cy="599965"/>
          </a:xfrm>
          <a:prstGeom prst="rect">
            <a:avLst/>
          </a:prstGeom>
          <a:noFill/>
          <a:extLst>
            <a:ext uri="{909E8E84-426E-40DD-AFC4-6F175D3DCCD1}">
              <a14:hiddenFill xmlns:a14="http://schemas.microsoft.com/office/drawing/2010/main" xmlns="">
                <a:solidFill>
                  <a:srgbClr val="FFFFFF"/>
                </a:solidFill>
              </a14:hiddenFill>
            </a:ext>
          </a:extLst>
        </p:spPr>
      </p:pic>
      <p:pic>
        <p:nvPicPr>
          <p:cNvPr id="5123" name="Picture 3" descr="M:\IZI\EXTERN\Sonstige Forschungsprojekte\2014-2018 Starke Geschichten für starke Kinder\Story Telling Club\Grafiken_Bilder\Icons\Finale\Oberfinal\3Kinder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56792" y="1031051"/>
            <a:ext cx="974668" cy="55005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el 1"/>
          <p:cNvSpPr txBox="1">
            <a:spLocks/>
          </p:cNvSpPr>
          <p:nvPr/>
        </p:nvSpPr>
        <p:spPr>
          <a:xfrm>
            <a:off x="426918" y="9831"/>
            <a:ext cx="6386458"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8" name="Foliennummernplatzhalter 17"/>
          <p:cNvSpPr>
            <a:spLocks noGrp="1"/>
          </p:cNvSpPr>
          <p:nvPr>
            <p:ph type="sldNum" sz="quarter" idx="12"/>
          </p:nvPr>
        </p:nvSpPr>
        <p:spPr/>
        <p:txBody>
          <a:bodyPr/>
          <a:lstStyle/>
          <a:p>
            <a:fld id="{18FB01AD-E0E2-43F6-B41B-115DE7D7CF70}" type="slidenum">
              <a:rPr lang="de-DE" smtClean="0"/>
              <a:pPr/>
              <a:t>18</a:t>
            </a:fld>
            <a:endParaRPr lang="de-DE"/>
          </a:p>
        </p:txBody>
      </p:sp>
    </p:spTree>
    <p:extLst>
      <p:ext uri="{BB962C8B-B14F-4D97-AF65-F5344CB8AC3E}">
        <p14:creationId xmlns:p14="http://schemas.microsoft.com/office/powerpoint/2010/main" xmlns="" val="31422579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4"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hteck 7"/>
          <p:cNvSpPr/>
          <p:nvPr/>
        </p:nvSpPr>
        <p:spPr>
          <a:xfrm>
            <a:off x="919651" y="1581105"/>
            <a:ext cx="4516018" cy="2075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908720" y="3872880"/>
            <a:ext cx="4516018" cy="4997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0282300" flipH="1">
            <a:off x="124548" y="8905226"/>
            <a:ext cx="259747" cy="563941"/>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0473824">
            <a:off x="124549" y="8268358"/>
            <a:ext cx="259747" cy="5639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19947820">
            <a:off x="718617" y="9185494"/>
            <a:ext cx="259747" cy="56394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etwas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lernen konnte!</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7" name="Foliennummernplatzhalter 16"/>
          <p:cNvSpPr>
            <a:spLocks noGrp="1"/>
          </p:cNvSpPr>
          <p:nvPr>
            <p:ph type="sldNum" sz="quarter" idx="12"/>
          </p:nvPr>
        </p:nvSpPr>
        <p:spPr/>
        <p:txBody>
          <a:bodyPr/>
          <a:lstStyle/>
          <a:p>
            <a:fld id="{18FB01AD-E0E2-43F6-B41B-115DE7D7CF70}" type="slidenum">
              <a:rPr lang="de-DE" smtClean="0"/>
              <a:pPr/>
              <a:t>19</a:t>
            </a:fld>
            <a:endParaRPr lang="de-DE"/>
          </a:p>
        </p:txBody>
      </p:sp>
    </p:spTree>
    <p:extLst>
      <p:ext uri="{BB962C8B-B14F-4D97-AF65-F5344CB8AC3E}">
        <p14:creationId xmlns:p14="http://schemas.microsoft.com/office/powerpoint/2010/main" xmlns="" val="1707408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17126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836712" y="396699"/>
            <a:ext cx="5678388" cy="1651000"/>
          </a:xfrm>
          <a:noFill/>
        </p:spPr>
        <p:txBody>
          <a:bodyPr>
            <a:normAutofit/>
          </a:bodyPr>
          <a:lstStyle/>
          <a:p>
            <a:pPr marL="0" indent="0" algn="l"/>
            <a:r>
              <a:rPr lang="de-DE" sz="3200" b="1" dirty="0" smtClean="0">
                <a:solidFill>
                  <a:schemeClr val="tx2"/>
                </a:solidFill>
                <a:latin typeface="Tempus Sans ITC" panose="04020404030D07020202" pitchFamily="82" charset="0"/>
                <a:cs typeface="LilyUPC" panose="020B0604020202020204" pitchFamily="34" charset="-34"/>
              </a:rPr>
              <a:t>Vorwort</a:t>
            </a:r>
            <a:endParaRPr lang="de-DE" sz="3200" b="1" dirty="0">
              <a:solidFill>
                <a:schemeClr val="tx2"/>
              </a:solidFill>
              <a:latin typeface="Tempus Sans ITC" panose="04020404030D07020202" pitchFamily="82" charset="0"/>
              <a:cs typeface="LilyUPC" panose="020B0604020202020204" pitchFamily="34" charset="-34"/>
            </a:endParaRPr>
          </a:p>
        </p:txBody>
      </p:sp>
      <p:sp>
        <p:nvSpPr>
          <p:cNvPr id="3" name="Inhaltsplatzhalter 2"/>
          <p:cNvSpPr>
            <a:spLocks noGrp="1"/>
          </p:cNvSpPr>
          <p:nvPr>
            <p:ph idx="1"/>
          </p:nvPr>
        </p:nvSpPr>
        <p:spPr>
          <a:xfrm>
            <a:off x="908719" y="3008785"/>
            <a:ext cx="5220580" cy="4104456"/>
          </a:xfrm>
        </p:spPr>
        <p:txBody>
          <a:bodyPr>
            <a:noAutofit/>
          </a:bodyPr>
          <a:lstStyle/>
          <a:p>
            <a:pPr marL="0" indent="0">
              <a:buNone/>
            </a:pPr>
            <a:r>
              <a:rPr lang="de-DE" sz="3600" b="1" dirty="0" smtClean="0">
                <a:solidFill>
                  <a:schemeClr val="tx2"/>
                </a:solidFill>
                <a:latin typeface="Tempus Sans ITC" panose="04020404030D07020202" pitchFamily="82" charset="0"/>
                <a:cs typeface="Aparajita" panose="020B0604020202020204" pitchFamily="34" charset="0"/>
              </a:rPr>
              <a:t>Kinder </a:t>
            </a:r>
            <a:r>
              <a:rPr lang="de-DE" sz="3600" b="1" dirty="0">
                <a:solidFill>
                  <a:schemeClr val="tx2"/>
                </a:solidFill>
                <a:latin typeface="Tempus Sans ITC" panose="04020404030D07020202" pitchFamily="82" charset="0"/>
                <a:cs typeface="Aparajita" panose="020B0604020202020204" pitchFamily="34" charset="0"/>
              </a:rPr>
              <a:t>sind </a:t>
            </a:r>
            <a:r>
              <a:rPr lang="de-DE" sz="3600" b="1" dirty="0" smtClean="0">
                <a:solidFill>
                  <a:schemeClr val="tx2"/>
                </a:solidFill>
                <a:latin typeface="Tempus Sans ITC" panose="04020404030D07020202" pitchFamily="82" charset="0"/>
                <a:cs typeface="Aparajita" panose="020B0604020202020204" pitchFamily="34" charset="0"/>
              </a:rPr>
              <a:t>stark!</a:t>
            </a:r>
          </a:p>
          <a:p>
            <a:pPr marL="0" indent="0">
              <a:buNone/>
            </a:pPr>
            <a:r>
              <a:rPr lang="de-DE" sz="1600" dirty="0" smtClean="0">
                <a:latin typeface="Arial" panose="020B0604020202020204" pitchFamily="34" charset="0"/>
                <a:cs typeface="Arial" panose="020B0604020202020204" pitchFamily="34" charset="0"/>
              </a:rPr>
              <a:t>Sie können eine Menge Dinge überstehen und Probleme lösen. Kinder können noch besser auf schwierige Situationen reagieren, wenn sie gezielt gefördert werden und von anderen Kindern lernen können. Aus dieser Idee ist der </a:t>
            </a:r>
            <a:r>
              <a:rPr lang="de-DE" sz="1600" dirty="0" err="1" smtClean="0">
                <a:latin typeface="Arial" panose="020B0604020202020204" pitchFamily="34" charset="0"/>
                <a:cs typeface="Arial" panose="020B0604020202020204" pitchFamily="34" charset="0"/>
              </a:rPr>
              <a:t>Storytelling</a:t>
            </a:r>
            <a:r>
              <a:rPr lang="de-DE" sz="1600" dirty="0" smtClean="0">
                <a:latin typeface="Arial" panose="020B0604020202020204" pitchFamily="34" charset="0"/>
                <a:cs typeface="Arial" panose="020B0604020202020204" pitchFamily="34" charset="0"/>
              </a:rPr>
              <a:t> Club entstanden, ein weltweites Projekt, in dem Kinder anderen Kindern von ihren Erlebnissen erzählen und Tipps zum „Starkwerden“ geben. Die Ergebnisse der intensiven Arbeit haben sie in diesem Buch zusammengefasst. </a:t>
            </a:r>
          </a:p>
          <a:p>
            <a:pPr marL="0" indent="0">
              <a:buNone/>
            </a:pPr>
            <a:endParaRPr lang="de-DE" sz="1600" dirty="0" smtClean="0">
              <a:latin typeface="Arial" panose="020B0604020202020204" pitchFamily="34" charset="0"/>
              <a:cs typeface="Arial" panose="020B0604020202020204" pitchFamily="34" charset="0"/>
            </a:endParaRPr>
          </a:p>
          <a:p>
            <a:pPr marL="0" indent="0">
              <a:buNone/>
            </a:pPr>
            <a:r>
              <a:rPr lang="de-DE" sz="1600" dirty="0" smtClean="0">
                <a:latin typeface="Arial" panose="020B0604020202020204" pitchFamily="34" charset="0"/>
                <a:cs typeface="Arial" panose="020B0604020202020204" pitchFamily="34" charset="0"/>
              </a:rPr>
              <a:t>Wir wünschen viel Spaß beim Stöbern, </a:t>
            </a:r>
            <a:r>
              <a:rPr lang="de-DE" sz="1600" dirty="0">
                <a:latin typeface="Arial" panose="020B0604020202020204" pitchFamily="34" charset="0"/>
                <a:cs typeface="Arial" panose="020B0604020202020204" pitchFamily="34" charset="0"/>
              </a:rPr>
              <a:t/>
            </a:r>
            <a:br>
              <a:rPr lang="de-DE" sz="1600" dirty="0">
                <a:latin typeface="Arial" panose="020B0604020202020204" pitchFamily="34" charset="0"/>
                <a:cs typeface="Arial" panose="020B0604020202020204" pitchFamily="34" charset="0"/>
              </a:rPr>
            </a:br>
            <a:r>
              <a:rPr lang="de-DE" sz="1600" dirty="0" smtClean="0">
                <a:latin typeface="Arial" panose="020B0604020202020204" pitchFamily="34" charset="0"/>
                <a:cs typeface="Arial" panose="020B0604020202020204" pitchFamily="34" charset="0"/>
              </a:rPr>
              <a:t>		Lernen und selber Aktivwerden! </a:t>
            </a:r>
          </a:p>
          <a:p>
            <a:pPr marL="0" indent="0">
              <a:buNone/>
            </a:pPr>
            <a:endParaRPr lang="de-DE" sz="1000" dirty="0" smtClean="0">
              <a:solidFill>
                <a:schemeClr val="bg1">
                  <a:lumMod val="50000"/>
                </a:schemeClr>
              </a:solidFill>
              <a:latin typeface="Tempus Sans ITC" panose="04020404030D07020202" pitchFamily="82" charset="0"/>
              <a:cs typeface="Aparajita" panose="020B0604020202020204" pitchFamily="34" charset="0"/>
            </a:endParaRPr>
          </a:p>
          <a:p>
            <a:pPr marL="0" indent="0">
              <a:buNone/>
            </a:pPr>
            <a:endParaRPr lang="de-DE" sz="1000" dirty="0">
              <a:latin typeface="Tempus Sans ITC" panose="04020404030D07020202" pitchFamily="82" charset="0"/>
              <a:cs typeface="Aparajita" panose="020B0604020202020204" pitchFamily="34" charset="0"/>
            </a:endParaRPr>
          </a:p>
        </p:txBody>
      </p:sp>
      <p:sp>
        <p:nvSpPr>
          <p:cNvPr id="6" name="Foliennummernplatzhalter 5"/>
          <p:cNvSpPr>
            <a:spLocks noGrp="1"/>
          </p:cNvSpPr>
          <p:nvPr>
            <p:ph type="sldNum" sz="quarter" idx="12"/>
          </p:nvPr>
        </p:nvSpPr>
        <p:spPr>
          <a:xfrm>
            <a:off x="3212976" y="9201472"/>
            <a:ext cx="376064" cy="527403"/>
          </a:xfrm>
        </p:spPr>
        <p:txBody>
          <a:bodyPr/>
          <a:lstStyle/>
          <a:p>
            <a:fld id="{18FB01AD-E0E2-43F6-B41B-115DE7D7CF70}" type="slidenum">
              <a:rPr lang="de-DE" smtClean="0"/>
              <a:pPr/>
              <a:t>2</a:t>
            </a:fld>
            <a:endParaRPr lang="de-DE" dirty="0"/>
          </a:p>
        </p:txBody>
      </p:sp>
      <p:sp>
        <p:nvSpPr>
          <p:cNvPr id="7" name="Rechteck 6"/>
          <p:cNvSpPr/>
          <p:nvPr/>
        </p:nvSpPr>
        <p:spPr>
          <a:xfrm>
            <a:off x="2866688" y="9252028"/>
            <a:ext cx="1124624" cy="488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Inhaltsplatzhalter 2"/>
          <p:cNvSpPr txBox="1">
            <a:spLocks/>
          </p:cNvSpPr>
          <p:nvPr/>
        </p:nvSpPr>
        <p:spPr>
          <a:xfrm>
            <a:off x="764704" y="7869324"/>
            <a:ext cx="5625630" cy="15481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sz="1000" dirty="0" smtClean="0">
                <a:latin typeface="Arial" panose="020B0604020202020204" pitchFamily="34" charset="0"/>
                <a:cs typeface="Arial" panose="020B0604020202020204" pitchFamily="34" charset="0"/>
              </a:rPr>
              <a:t>Der Storytelling Club ist eine Initiative der Stiftung PRIX JEUNESSE, des Internationalen Zentralinstituts für das Jugend- und Bildungsfernsehens und UNICEF.</a:t>
            </a:r>
          </a:p>
          <a:p>
            <a:pPr marL="0" indent="0">
              <a:buFont typeface="Arial" pitchFamily="34" charset="0"/>
              <a:buNone/>
            </a:pPr>
            <a:endParaRPr lang="de-DE" sz="1000" dirty="0" smtClean="0">
              <a:solidFill>
                <a:schemeClr val="bg1">
                  <a:lumMod val="50000"/>
                </a:schemeClr>
              </a:solidFill>
              <a:latin typeface="Arial" panose="020B0604020202020204" pitchFamily="34" charset="0"/>
              <a:cs typeface="Arial" panose="020B0604020202020204" pitchFamily="34" charset="0"/>
            </a:endParaRPr>
          </a:p>
          <a:p>
            <a:pPr marL="0" indent="0">
              <a:buFont typeface="Arial" pitchFamily="34" charset="0"/>
              <a:buNone/>
            </a:pPr>
            <a:r>
              <a:rPr lang="de-DE" sz="1000" dirty="0" smtClean="0">
                <a:solidFill>
                  <a:schemeClr val="bg1">
                    <a:lumMod val="50000"/>
                  </a:schemeClr>
                </a:solidFill>
                <a:latin typeface="Arial" panose="020B0604020202020204" pitchFamily="34" charset="0"/>
                <a:cs typeface="Arial" panose="020B0604020202020204" pitchFamily="34" charset="0"/>
              </a:rPr>
              <a:t>Impressum</a:t>
            </a:r>
          </a:p>
          <a:p>
            <a:pPr marL="0" indent="0">
              <a:buFont typeface="Arial" pitchFamily="34" charset="0"/>
              <a:buNone/>
            </a:pPr>
            <a:r>
              <a:rPr lang="de-DE" sz="1000" dirty="0" smtClean="0">
                <a:solidFill>
                  <a:schemeClr val="bg1">
                    <a:lumMod val="50000"/>
                  </a:schemeClr>
                </a:solidFill>
                <a:latin typeface="Arial" panose="020B0604020202020204" pitchFamily="34" charset="0"/>
                <a:cs typeface="Arial" panose="020B0604020202020204" pitchFamily="34" charset="0"/>
              </a:rPr>
              <a:t>Herausgeber: Internationales Zentralinstitut für das Jugend- und Bildungsfernsehen (IZI) </a:t>
            </a:r>
            <a:br>
              <a:rPr lang="de-DE" sz="1000" dirty="0" smtClean="0">
                <a:solidFill>
                  <a:schemeClr val="bg1">
                    <a:lumMod val="50000"/>
                  </a:schemeClr>
                </a:solidFill>
                <a:latin typeface="Arial" panose="020B0604020202020204" pitchFamily="34" charset="0"/>
                <a:cs typeface="Arial" panose="020B0604020202020204" pitchFamily="34" charset="0"/>
              </a:rPr>
            </a:br>
            <a:r>
              <a:rPr lang="de-DE" sz="1000" dirty="0" smtClean="0">
                <a:solidFill>
                  <a:schemeClr val="bg1">
                    <a:lumMod val="50000"/>
                  </a:schemeClr>
                </a:solidFill>
                <a:latin typeface="Arial" panose="020B0604020202020204" pitchFamily="34" charset="0"/>
                <a:cs typeface="Arial" panose="020B0604020202020204" pitchFamily="34" charset="0"/>
              </a:rPr>
              <a:t>beim Bayerischen Rundfunk, München 2017, Konzept: Dr. Maya Götz, Mitarbeit: Miriam </a:t>
            </a:r>
            <a:r>
              <a:rPr lang="de-DE" sz="1000" dirty="0" err="1" smtClean="0">
                <a:solidFill>
                  <a:schemeClr val="bg1">
                    <a:lumMod val="50000"/>
                  </a:schemeClr>
                </a:solidFill>
                <a:latin typeface="Arial" panose="020B0604020202020204" pitchFamily="34" charset="0"/>
                <a:cs typeface="Arial" panose="020B0604020202020204" pitchFamily="34" charset="0"/>
              </a:rPr>
              <a:t>Auth</a:t>
            </a:r>
            <a:r>
              <a:rPr lang="de-DE" sz="1000" dirty="0" smtClean="0">
                <a:solidFill>
                  <a:schemeClr val="bg1">
                    <a:lumMod val="50000"/>
                  </a:schemeClr>
                </a:solidFill>
                <a:latin typeface="Arial" panose="020B0604020202020204" pitchFamily="34" charset="0"/>
                <a:cs typeface="Arial" panose="020B0604020202020204" pitchFamily="34" charset="0"/>
              </a:rPr>
              <a:t>, </a:t>
            </a:r>
            <a:br>
              <a:rPr lang="de-DE" sz="1000" dirty="0" smtClean="0">
                <a:solidFill>
                  <a:schemeClr val="bg1">
                    <a:lumMod val="50000"/>
                  </a:schemeClr>
                </a:solidFill>
                <a:latin typeface="Arial" panose="020B0604020202020204" pitchFamily="34" charset="0"/>
                <a:cs typeface="Arial" panose="020B0604020202020204" pitchFamily="34" charset="0"/>
              </a:rPr>
            </a:br>
            <a:r>
              <a:rPr lang="de-DE" sz="1000" dirty="0" smtClean="0">
                <a:solidFill>
                  <a:schemeClr val="bg1">
                    <a:lumMod val="50000"/>
                  </a:schemeClr>
                </a:solidFill>
                <a:latin typeface="Arial" panose="020B0604020202020204" pitchFamily="34" charset="0"/>
                <a:cs typeface="Arial" panose="020B0604020202020204" pitchFamily="34" charset="0"/>
              </a:rPr>
              <a:t>Marie- Therese Hohe, Tanja Petrich, Grafik: Anke Seidel</a:t>
            </a:r>
            <a:endParaRPr lang="de-DE" sz="1000" dirty="0">
              <a:latin typeface="Arial" panose="020B0604020202020204" pitchFamily="34" charset="0"/>
              <a:cs typeface="Arial" panose="020B0604020202020204" pitchFamily="34" charset="0"/>
            </a:endParaRPr>
          </a:p>
        </p:txBody>
      </p:sp>
      <p:cxnSp>
        <p:nvCxnSpPr>
          <p:cNvPr id="15" name="Gerade Verbindung 14"/>
          <p:cNvCxnSpPr/>
          <p:nvPr/>
        </p:nvCxnSpPr>
        <p:spPr>
          <a:xfrm>
            <a:off x="0" y="171264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4602255" y="1192125"/>
            <a:ext cx="2110230" cy="2018027"/>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69348" b="80964"/>
          <a:stretch/>
        </p:blipFill>
        <p:spPr bwMode="auto">
          <a:xfrm flipH="1">
            <a:off x="-243408" y="-231576"/>
            <a:ext cx="2102079" cy="1963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0"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47923">
            <a:off x="315972" y="2463888"/>
            <a:ext cx="897463" cy="8974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950511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5"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el 1"/>
          <p:cNvSpPr txBox="1">
            <a:spLocks/>
          </p:cNvSpPr>
          <p:nvPr/>
        </p:nvSpPr>
        <p:spPr>
          <a:xfrm>
            <a:off x="404664" y="28961"/>
            <a:ext cx="6120085"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19" name="Gruppieren 18"/>
          <p:cNvGrpSpPr/>
          <p:nvPr/>
        </p:nvGrpSpPr>
        <p:grpSpPr>
          <a:xfrm>
            <a:off x="2060848" y="7833320"/>
            <a:ext cx="3762786" cy="1328880"/>
            <a:chOff x="2147699" y="8361852"/>
            <a:chExt cx="3762786" cy="1328880"/>
          </a:xfrm>
        </p:grpSpPr>
        <p:pic>
          <p:nvPicPr>
            <p:cNvPr id="20"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3773188">
              <a:off x="3239564" y="8820010"/>
              <a:ext cx="641983" cy="1099461"/>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3592480" flipH="1">
              <a:off x="2376438" y="8773235"/>
              <a:ext cx="641983" cy="109946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3773188">
              <a:off x="5039763" y="8179889"/>
              <a:ext cx="641983" cy="1099461"/>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3592480" flipH="1">
              <a:off x="4176637" y="8133113"/>
              <a:ext cx="641983" cy="109946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5" name="Grafik 14"/>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81906" y="2058288"/>
            <a:ext cx="5565600" cy="5432400"/>
          </a:xfrm>
          <a:prstGeom prst="rect">
            <a:avLst/>
          </a:prstGeom>
          <a:noFill/>
          <a:ln w="19050" cmpd="sng">
            <a:solidFill>
              <a:schemeClr val="tx2"/>
            </a:solidFill>
          </a:ln>
        </p:spPr>
      </p:pic>
      <p:sp>
        <p:nvSpPr>
          <p:cNvPr id="14" name="Foliennummernplatzhalter 13"/>
          <p:cNvSpPr>
            <a:spLocks noGrp="1"/>
          </p:cNvSpPr>
          <p:nvPr>
            <p:ph type="sldNum" sz="quarter" idx="12"/>
          </p:nvPr>
        </p:nvSpPr>
        <p:spPr/>
        <p:txBody>
          <a:bodyPr/>
          <a:lstStyle/>
          <a:p>
            <a:fld id="{18FB01AD-E0E2-43F6-B41B-115DE7D7CF70}" type="slidenum">
              <a:rPr lang="de-DE" smtClean="0"/>
              <a:pPr/>
              <a:t>20</a:t>
            </a:fld>
            <a:endParaRPr lang="de-DE"/>
          </a:p>
        </p:txBody>
      </p:sp>
    </p:spTree>
    <p:extLst>
      <p:ext uri="{BB962C8B-B14F-4D97-AF65-F5344CB8AC3E}">
        <p14:creationId xmlns:p14="http://schemas.microsoft.com/office/powerpoint/2010/main" xmlns="" val="2132532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1"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73824" y="838348"/>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itel 1"/>
          <p:cNvSpPr txBox="1">
            <a:spLocks/>
          </p:cNvSpPr>
          <p:nvPr/>
        </p:nvSpPr>
        <p:spPr>
          <a:xfrm>
            <a:off x="381271" y="28961"/>
            <a:ext cx="650411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etwas lernen konnte!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2"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352077" flipH="1">
            <a:off x="5803694" y="2677060"/>
            <a:ext cx="1144395" cy="1144395"/>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hteck 10"/>
          <p:cNvSpPr/>
          <p:nvPr/>
        </p:nvSpPr>
        <p:spPr>
          <a:xfrm>
            <a:off x="438355" y="2360712"/>
            <a:ext cx="5382000" cy="548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Foliennummernplatzhalter 11"/>
          <p:cNvSpPr>
            <a:spLocks noGrp="1"/>
          </p:cNvSpPr>
          <p:nvPr>
            <p:ph type="sldNum" sz="quarter" idx="12"/>
          </p:nvPr>
        </p:nvSpPr>
        <p:spPr/>
        <p:txBody>
          <a:bodyPr/>
          <a:lstStyle/>
          <a:p>
            <a:fld id="{18FB01AD-E0E2-43F6-B41B-115DE7D7CF70}" type="slidenum">
              <a:rPr lang="de-DE" smtClean="0"/>
              <a:pPr/>
              <a:t>21</a:t>
            </a:fld>
            <a:endParaRPr lang="de-DE"/>
          </a:p>
        </p:txBody>
      </p:sp>
    </p:spTree>
    <p:extLst>
      <p:ext uri="{BB962C8B-B14F-4D97-AF65-F5344CB8AC3E}">
        <p14:creationId xmlns:p14="http://schemas.microsoft.com/office/powerpoint/2010/main" xmlns="" val="1871457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chteck 17"/>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uppieren 13"/>
          <p:cNvGrpSpPr/>
          <p:nvPr/>
        </p:nvGrpSpPr>
        <p:grpSpPr>
          <a:xfrm>
            <a:off x="1059689" y="1454312"/>
            <a:ext cx="5169917" cy="7747765"/>
            <a:chOff x="1059689" y="1454312"/>
            <a:chExt cx="5169917" cy="7747765"/>
          </a:xfrm>
        </p:grpSpPr>
        <p:sp>
          <p:nvSpPr>
            <p:cNvPr id="15" name="Rechteck 14"/>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rot="5768456">
              <a:off x="1668164" y="649606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rot="6264411">
              <a:off x="1034028" y="147997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1" name="Titel 1"/>
          <p:cNvSpPr txBox="1">
            <a:spLocks/>
          </p:cNvSpPr>
          <p:nvPr/>
        </p:nvSpPr>
        <p:spPr>
          <a:xfrm>
            <a:off x="405894" y="28961"/>
            <a:ext cx="6335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1" name="Foliennummernplatzhalter 10"/>
          <p:cNvSpPr>
            <a:spLocks noGrp="1"/>
          </p:cNvSpPr>
          <p:nvPr>
            <p:ph type="sldNum" sz="quarter" idx="12"/>
          </p:nvPr>
        </p:nvSpPr>
        <p:spPr/>
        <p:txBody>
          <a:bodyPr/>
          <a:lstStyle/>
          <a:p>
            <a:fld id="{18FB01AD-E0E2-43F6-B41B-115DE7D7CF70}" type="slidenum">
              <a:rPr lang="de-DE" smtClean="0"/>
              <a:pPr/>
              <a:t>22</a:t>
            </a:fld>
            <a:endParaRPr lang="de-DE"/>
          </a:p>
        </p:txBody>
      </p:sp>
    </p:spTree>
    <p:extLst>
      <p:ext uri="{BB962C8B-B14F-4D97-AF65-F5344CB8AC3E}">
        <p14:creationId xmlns:p14="http://schemas.microsoft.com/office/powerpoint/2010/main" xmlns="" val="22146149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hteck 14"/>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46213" y="6887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19756296" flipH="1">
            <a:off x="399423" y="8513939"/>
            <a:ext cx="560774" cy="1217506"/>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19947820">
            <a:off x="643323" y="7613101"/>
            <a:ext cx="560774" cy="121750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el 1"/>
          <p:cNvSpPr txBox="1">
            <a:spLocks/>
          </p:cNvSpPr>
          <p:nvPr/>
        </p:nvSpPr>
        <p:spPr>
          <a:xfrm>
            <a:off x="381271" y="28961"/>
            <a:ext cx="650411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etwas lernen konnte!</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6" name="Foliennummernplatzhalter 15"/>
          <p:cNvSpPr>
            <a:spLocks noGrp="1"/>
          </p:cNvSpPr>
          <p:nvPr>
            <p:ph type="sldNum" sz="quarter" idx="12"/>
          </p:nvPr>
        </p:nvSpPr>
        <p:spPr/>
        <p:txBody>
          <a:bodyPr/>
          <a:lstStyle/>
          <a:p>
            <a:fld id="{18FB01AD-E0E2-43F6-B41B-115DE7D7CF70}" type="slidenum">
              <a:rPr lang="de-DE" smtClean="0"/>
              <a:pPr/>
              <a:t>23</a:t>
            </a:fld>
            <a:endParaRPr lang="de-DE"/>
          </a:p>
        </p:txBody>
      </p:sp>
      <p:grpSp>
        <p:nvGrpSpPr>
          <p:cNvPr id="17" name="Gruppieren 16"/>
          <p:cNvGrpSpPr/>
          <p:nvPr/>
        </p:nvGrpSpPr>
        <p:grpSpPr>
          <a:xfrm flipH="1">
            <a:off x="908720" y="1454312"/>
            <a:ext cx="5169917" cy="7747765"/>
            <a:chOff x="1059689" y="1454312"/>
            <a:chExt cx="5169917" cy="7747765"/>
          </a:xfrm>
        </p:grpSpPr>
        <p:sp>
          <p:nvSpPr>
            <p:cNvPr id="18" name="Rechteck 17"/>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rot="5768456">
              <a:off x="1668164" y="649606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rot="6264411">
              <a:off x="1034028" y="147997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xmlns="" val="916248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1" name="Titel 1"/>
          <p:cNvSpPr txBox="1">
            <a:spLocks/>
          </p:cNvSpPr>
          <p:nvPr/>
        </p:nvSpPr>
        <p:spPr>
          <a:xfrm>
            <a:off x="404664"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xmlns="">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xmlns="" val="0"/>
              </a:ext>
            </a:extLst>
          </a:blip>
          <a:srcRect l="2513" t="16130" r="91087" b="50571"/>
          <a:stretch/>
        </p:blipFill>
        <p:spPr bwMode="auto">
          <a:xfrm>
            <a:off x="359486" y="5169024"/>
            <a:ext cx="414755" cy="178296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7" name="Gruppieren 16"/>
          <p:cNvGrpSpPr/>
          <p:nvPr/>
        </p:nvGrpSpPr>
        <p:grpSpPr>
          <a:xfrm>
            <a:off x="0" y="946631"/>
            <a:ext cx="7072272" cy="8959369"/>
            <a:chOff x="-44624" y="962183"/>
            <a:chExt cx="7072272" cy="8959369"/>
          </a:xfrm>
        </p:grpSpPr>
        <p:pic>
          <p:nvPicPr>
            <p:cNvPr id="19"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2" name="Picture 4" descr="E:\IZI\Story Telling Club\Grafiken_Bilder\Rahmen_Buch\Aktuelle Rahmen_freigestellt\Angst_3.pn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r="31067"/>
          <a:stretch/>
        </p:blipFill>
        <p:spPr bwMode="auto">
          <a:xfrm rot="16200000">
            <a:off x="-189339" y="581029"/>
            <a:ext cx="1400523" cy="111109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3" name="Gruppieren 22"/>
          <p:cNvGrpSpPr/>
          <p:nvPr/>
        </p:nvGrpSpPr>
        <p:grpSpPr>
          <a:xfrm>
            <a:off x="135933" y="7905328"/>
            <a:ext cx="986482" cy="1152128"/>
            <a:chOff x="3588651" y="1499980"/>
            <a:chExt cx="1417935" cy="1574128"/>
          </a:xfrm>
        </p:grpSpPr>
        <p:pic>
          <p:nvPicPr>
            <p:cNvPr id="24"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6" name="Grafik 25"/>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25922" y="2339836"/>
            <a:ext cx="5565600" cy="5432400"/>
          </a:xfrm>
          <a:prstGeom prst="rect">
            <a:avLst/>
          </a:prstGeom>
          <a:noFill/>
          <a:ln w="19050" cmpd="sng">
            <a:solidFill>
              <a:schemeClr val="tx2"/>
            </a:solidFill>
          </a:ln>
        </p:spPr>
      </p:pic>
      <p:sp>
        <p:nvSpPr>
          <p:cNvPr id="27" name="Foliennummernplatzhalter 26"/>
          <p:cNvSpPr>
            <a:spLocks noGrp="1"/>
          </p:cNvSpPr>
          <p:nvPr>
            <p:ph type="sldNum" sz="quarter" idx="12"/>
          </p:nvPr>
        </p:nvSpPr>
        <p:spPr/>
        <p:txBody>
          <a:bodyPr/>
          <a:lstStyle/>
          <a:p>
            <a:fld id="{18FB01AD-E0E2-43F6-B41B-115DE7D7CF70}" type="slidenum">
              <a:rPr lang="de-DE" smtClean="0"/>
              <a:pPr/>
              <a:t>24</a:t>
            </a:fld>
            <a:endParaRPr lang="de-DE"/>
          </a:p>
        </p:txBody>
      </p:sp>
    </p:spTree>
    <p:extLst>
      <p:ext uri="{BB962C8B-B14F-4D97-AF65-F5344CB8AC3E}">
        <p14:creationId xmlns:p14="http://schemas.microsoft.com/office/powerpoint/2010/main" xmlns="" val="876752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85227" y="3837555"/>
            <a:ext cx="6858000" cy="611134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hteck 13"/>
          <p:cNvSpPr/>
          <p:nvPr/>
        </p:nvSpPr>
        <p:spPr>
          <a:xfrm>
            <a:off x="620688" y="2432720"/>
            <a:ext cx="5382000" cy="548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meine Angst überwand!</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29045" y="989530"/>
            <a:ext cx="2031712" cy="111109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Foliennummernplatzhalter 12"/>
          <p:cNvSpPr>
            <a:spLocks noGrp="1"/>
          </p:cNvSpPr>
          <p:nvPr>
            <p:ph type="sldNum" sz="quarter" idx="12"/>
          </p:nvPr>
        </p:nvSpPr>
        <p:spPr/>
        <p:txBody>
          <a:bodyPr/>
          <a:lstStyle/>
          <a:p>
            <a:fld id="{18FB01AD-E0E2-43F6-B41B-115DE7D7CF70}" type="slidenum">
              <a:rPr lang="de-DE" smtClean="0"/>
              <a:pPr/>
              <a:t>25</a:t>
            </a:fld>
            <a:endParaRPr lang="de-DE"/>
          </a:p>
        </p:txBody>
      </p:sp>
    </p:spTree>
    <p:extLst>
      <p:ext uri="{BB962C8B-B14F-4D97-AF65-F5344CB8AC3E}">
        <p14:creationId xmlns:p14="http://schemas.microsoft.com/office/powerpoint/2010/main" xmlns="" val="3900009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ieren 20"/>
          <p:cNvGrpSpPr/>
          <p:nvPr/>
        </p:nvGrpSpPr>
        <p:grpSpPr>
          <a:xfrm>
            <a:off x="-99392" y="962183"/>
            <a:ext cx="7072272" cy="8959369"/>
            <a:chOff x="-44624" y="962183"/>
            <a:chExt cx="7072272" cy="8959369"/>
          </a:xfrm>
        </p:grpSpPr>
        <p:pic>
          <p:nvPicPr>
            <p:cNvPr id="22"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8" name="Rechteck 17"/>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1268760" y="4110570"/>
            <a:ext cx="4607336" cy="4514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1268760" y="1640632"/>
            <a:ext cx="4607336" cy="225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2" descr="E:\IZI\Story Telling Club\Buch\Vorlagen\Neu\Angst.png"/>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ackgroundRemoval t="655" b="96377" l="64" r="10376">
                        <a14:foregroundMark x1="5856" y1="85989" x2="2801" y2="96377"/>
                      </a14:backgroundRemoval>
                    </a14:imgEffect>
                  </a14:imgLayer>
                </a14:imgProps>
              </a:ext>
              <a:ext uri="{28A0092B-C50C-407E-A947-70E740481C1C}">
                <a14:useLocalDpi xmlns:a14="http://schemas.microsoft.com/office/drawing/2010/main" xmlns=""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25" name="Gruppieren 24"/>
          <p:cNvGrpSpPr/>
          <p:nvPr/>
        </p:nvGrpSpPr>
        <p:grpSpPr>
          <a:xfrm>
            <a:off x="135933" y="7905328"/>
            <a:ext cx="986482" cy="1152128"/>
            <a:chOff x="3588651" y="1499980"/>
            <a:chExt cx="1417935" cy="1574128"/>
          </a:xfrm>
        </p:grpSpPr>
        <p:pic>
          <p:nvPicPr>
            <p:cNvPr id="26"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Foliennummernplatzhalter 18"/>
          <p:cNvSpPr>
            <a:spLocks noGrp="1"/>
          </p:cNvSpPr>
          <p:nvPr>
            <p:ph type="sldNum" sz="quarter" idx="12"/>
          </p:nvPr>
        </p:nvSpPr>
        <p:spPr/>
        <p:txBody>
          <a:bodyPr/>
          <a:lstStyle/>
          <a:p>
            <a:fld id="{18FB01AD-E0E2-43F6-B41B-115DE7D7CF70}" type="slidenum">
              <a:rPr lang="de-DE" smtClean="0"/>
              <a:pPr/>
              <a:t>26</a:t>
            </a:fld>
            <a:endParaRPr lang="de-DE"/>
          </a:p>
        </p:txBody>
      </p:sp>
    </p:spTree>
    <p:extLst>
      <p:ext uri="{BB962C8B-B14F-4D97-AF65-F5344CB8AC3E}">
        <p14:creationId xmlns:p14="http://schemas.microsoft.com/office/powerpoint/2010/main" xmlns="" val="4270506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1268760" y="4110570"/>
            <a:ext cx="4607336" cy="4514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1268760" y="1640632"/>
            <a:ext cx="4607336" cy="225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meine Angst überwand!</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19" name="Gruppieren 18"/>
          <p:cNvGrpSpPr/>
          <p:nvPr/>
        </p:nvGrpSpPr>
        <p:grpSpPr>
          <a:xfrm flipH="1">
            <a:off x="-129045" y="1631386"/>
            <a:ext cx="6987045" cy="8274614"/>
            <a:chOff x="40603" y="962183"/>
            <a:chExt cx="6987045" cy="8274614"/>
          </a:xfrm>
        </p:grpSpPr>
        <p:pic>
          <p:nvPicPr>
            <p:cNvPr id="20"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0603" y="3125453"/>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4" name="Foliennummernplatzhalter 13"/>
          <p:cNvSpPr>
            <a:spLocks noGrp="1"/>
          </p:cNvSpPr>
          <p:nvPr>
            <p:ph type="sldNum" sz="quarter" idx="12"/>
          </p:nvPr>
        </p:nvSpPr>
        <p:spPr/>
        <p:txBody>
          <a:bodyPr/>
          <a:lstStyle/>
          <a:p>
            <a:fld id="{18FB01AD-E0E2-43F6-B41B-115DE7D7CF70}" type="slidenum">
              <a:rPr lang="de-DE" smtClean="0"/>
              <a:pPr/>
              <a:t>27</a:t>
            </a:fld>
            <a:endParaRPr lang="de-DE"/>
          </a:p>
        </p:txBody>
      </p:sp>
    </p:spTree>
    <p:extLst>
      <p:ext uri="{BB962C8B-B14F-4D97-AF65-F5344CB8AC3E}">
        <p14:creationId xmlns:p14="http://schemas.microsoft.com/office/powerpoint/2010/main" xmlns="" val="7684760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99392" y="962183"/>
            <a:ext cx="7072272" cy="8959369"/>
            <a:chOff x="-99392" y="962183"/>
            <a:chExt cx="7072272" cy="8959369"/>
          </a:xfrm>
        </p:grpSpPr>
        <p:pic>
          <p:nvPicPr>
            <p:cNvPr id="30"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9392" y="3810208"/>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41168"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hteck 18"/>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9" name="Gerade Verbindung 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E:\IZI\Story Telling Club\Buch\Vorlagen\Neu\Angst.png"/>
          <p:cNvPicPr>
            <a:picLocks noChangeAspect="1" noChangeArrowheads="1"/>
          </p:cNvPicPr>
          <p:nvPr/>
        </p:nvPicPr>
        <p:blipFill rotWithShape="1">
          <a:blip r:embed="rId4" cstate="print">
            <a:extLst>
              <a:ext uri="{BEBA8EAE-BF5A-486C-A8C5-ECC9F3942E4B}">
                <a14:imgProps xmlns:a14="http://schemas.microsoft.com/office/drawing/2010/main" xmlns="">
                  <a14:imgLayer r:embed="rId6">
                    <a14:imgEffect>
                      <a14:backgroundRemoval t="655" b="96377" l="64" r="10376">
                        <a14:foregroundMark x1="5856" y1="85989" x2="2801" y2="96377"/>
                      </a14:backgroundRemoval>
                    </a14:imgEffect>
                  </a14:imgLayer>
                </a14:imgProps>
              </a:ext>
              <a:ext uri="{28A0092B-C50C-407E-A947-70E740481C1C}">
                <a14:useLocalDpi xmlns:a14="http://schemas.microsoft.com/office/drawing/2010/main" xmlns=""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33" name="Gruppieren 32"/>
          <p:cNvGrpSpPr/>
          <p:nvPr/>
        </p:nvGrpSpPr>
        <p:grpSpPr>
          <a:xfrm>
            <a:off x="135933" y="7905328"/>
            <a:ext cx="986482" cy="1152128"/>
            <a:chOff x="3588651" y="1499980"/>
            <a:chExt cx="1417935" cy="1574128"/>
          </a:xfrm>
        </p:grpSpPr>
        <p:pic>
          <p:nvPicPr>
            <p:cNvPr id="34"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xmlns=""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0" name="Grafik 19"/>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826517" y="2288704"/>
            <a:ext cx="5565600" cy="5432400"/>
          </a:xfrm>
          <a:prstGeom prst="rect">
            <a:avLst/>
          </a:prstGeom>
          <a:noFill/>
          <a:ln w="19050" cmpd="sng">
            <a:solidFill>
              <a:schemeClr val="tx2"/>
            </a:solidFill>
          </a:ln>
        </p:spPr>
      </p:pic>
      <p:sp>
        <p:nvSpPr>
          <p:cNvPr id="15" name="Foliennummernplatzhalter 14"/>
          <p:cNvSpPr>
            <a:spLocks noGrp="1"/>
          </p:cNvSpPr>
          <p:nvPr>
            <p:ph type="sldNum" sz="quarter" idx="12"/>
          </p:nvPr>
        </p:nvSpPr>
        <p:spPr/>
        <p:txBody>
          <a:bodyPr/>
          <a:lstStyle/>
          <a:p>
            <a:fld id="{18FB01AD-E0E2-43F6-B41B-115DE7D7CF70}" type="slidenum">
              <a:rPr lang="de-DE" smtClean="0"/>
              <a:pPr/>
              <a:t>28</a:t>
            </a:fld>
            <a:endParaRPr lang="de-DE" dirty="0"/>
          </a:p>
        </p:txBody>
      </p:sp>
    </p:spTree>
    <p:extLst>
      <p:ext uri="{BB962C8B-B14F-4D97-AF65-F5344CB8AC3E}">
        <p14:creationId xmlns:p14="http://schemas.microsoft.com/office/powerpoint/2010/main" xmlns="" val="10270981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p:cNvGrpSpPr/>
          <p:nvPr/>
        </p:nvGrpSpPr>
        <p:grpSpPr>
          <a:xfrm flipH="1">
            <a:off x="-129045" y="989530"/>
            <a:ext cx="7072272" cy="8959369"/>
            <a:chOff x="-44624" y="962183"/>
            <a:chExt cx="7072272" cy="8959369"/>
          </a:xfrm>
        </p:grpSpPr>
        <p:pic>
          <p:nvPicPr>
            <p:cNvPr id="17"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2" name="Rechteck 11"/>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4" name="Rechteck 3"/>
          <p:cNvSpPr/>
          <p:nvPr/>
        </p:nvSpPr>
        <p:spPr>
          <a:xfrm>
            <a:off x="738000" y="2504728"/>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meine Angst überwand!</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20" name="Foliennummernplatzhalter 19"/>
          <p:cNvSpPr>
            <a:spLocks noGrp="1"/>
          </p:cNvSpPr>
          <p:nvPr>
            <p:ph type="sldNum" sz="quarter" idx="12"/>
          </p:nvPr>
        </p:nvSpPr>
        <p:spPr/>
        <p:txBody>
          <a:bodyPr/>
          <a:lstStyle/>
          <a:p>
            <a:fld id="{18FB01AD-E0E2-43F6-B41B-115DE7D7CF70}" type="slidenum">
              <a:rPr lang="de-DE" smtClean="0"/>
              <a:pPr/>
              <a:t>29</a:t>
            </a:fld>
            <a:endParaRPr lang="de-DE"/>
          </a:p>
        </p:txBody>
      </p:sp>
    </p:spTree>
    <p:extLst>
      <p:ext uri="{BB962C8B-B14F-4D97-AF65-F5344CB8AC3E}">
        <p14:creationId xmlns:p14="http://schemas.microsoft.com/office/powerpoint/2010/main" xmlns="" val="1374582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211652" y="2000672"/>
            <a:ext cx="4089556" cy="6586764"/>
          </a:xfrm>
        </p:spPr>
        <p:txBody>
          <a:bodyPr>
            <a:normAutofit fontScale="85000" lnSpcReduction="10000"/>
          </a:bodyPr>
          <a:lstStyle/>
          <a:p>
            <a:pPr marL="0" indent="0" defTabSz="831850">
              <a:lnSpc>
                <a:spcPct val="110000"/>
              </a:lnSpc>
              <a:spcBef>
                <a:spcPts val="600"/>
              </a:spcBef>
              <a:spcAft>
                <a:spcPts val="600"/>
              </a:spcAft>
              <a:buNone/>
              <a:tabLst>
                <a:tab pos="2873375" algn="l"/>
              </a:tabLst>
            </a:pPr>
            <a:r>
              <a:rPr lang="de-DE" sz="2000" dirty="0" smtClean="0">
                <a:latin typeface="Tempus Sans ITC" panose="04020404030D07020202" pitchFamily="82" charset="0"/>
                <a:cs typeface="Aparajita" panose="020B0604020202020204" pitchFamily="34" charset="0"/>
              </a:rPr>
              <a:t>   Das sind wir… </a:t>
            </a:r>
            <a:r>
              <a:rPr lang="de-DE" sz="1600" dirty="0" smtClean="0">
                <a:latin typeface="Tempus Sans ITC" panose="04020404030D07020202" pitchFamily="82" charset="0"/>
                <a:cs typeface="Aparajita" panose="020B0604020202020204" pitchFamily="34" charset="0"/>
              </a:rPr>
              <a:t>	   	S. 4</a:t>
            </a:r>
          </a:p>
          <a:p>
            <a:pPr marL="0" indent="0" defTabSz="831850">
              <a:lnSpc>
                <a:spcPct val="110000"/>
              </a:lnSpc>
              <a:spcBef>
                <a:spcPts val="600"/>
              </a:spcBef>
              <a:spcAft>
                <a:spcPts val="600"/>
              </a:spcAft>
              <a:buNone/>
              <a:tabLst>
                <a:tab pos="3133725" algn="l"/>
              </a:tabLst>
            </a:pPr>
            <a:endParaRPr lang="de-DE" sz="1600" dirty="0" smtClean="0">
              <a:latin typeface="Tempus Sans ITC" panose="04020404030D07020202" pitchFamily="82" charset="0"/>
              <a:cs typeface="Aparajita" panose="020B0604020202020204" pitchFamily="34" charset="0"/>
            </a:endParaRPr>
          </a:p>
          <a:p>
            <a:pPr marL="0" indent="0" defTabSz="1162050">
              <a:lnSpc>
                <a:spcPct val="110000"/>
              </a:lnSpc>
              <a:spcBef>
                <a:spcPts val="1800"/>
              </a:spcBef>
              <a:spcAft>
                <a:spcPts val="1200"/>
              </a:spcAft>
              <a:buNone/>
            </a:pPr>
            <a:endParaRPr lang="de-DE" sz="1600" dirty="0" smtClean="0">
              <a:latin typeface="Tempus Sans ITC" panose="04020404030D07020202" pitchFamily="82" charset="0"/>
              <a:cs typeface="Aparajita" panose="020B0604020202020204" pitchFamily="34" charset="0"/>
            </a:endParaRPr>
          </a:p>
          <a:p>
            <a:pPr marL="0" indent="0" defTabSz="11620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merkte</a:t>
            </a:r>
            <a:r>
              <a:rPr lang="de-DE" sz="1600" dirty="0">
                <a:latin typeface="Tempus Sans ITC" panose="04020404030D07020202" pitchFamily="82" charset="0"/>
                <a:cs typeface="Aparajita" panose="020B0604020202020204" pitchFamily="34" charset="0"/>
              </a:rPr>
              <a:t>,</a:t>
            </a:r>
            <a:r>
              <a:rPr lang="de-DE" sz="1600" dirty="0" smtClean="0">
                <a:latin typeface="Tempus Sans ITC" panose="04020404030D07020202" pitchFamily="82" charset="0"/>
                <a:cs typeface="Aparajita" panose="020B0604020202020204" pitchFamily="34" charset="0"/>
              </a:rPr>
              <a:t> was ich kann!	S. </a:t>
            </a:r>
            <a:r>
              <a:rPr lang="de-DE" sz="1600" dirty="0" smtClean="0">
                <a:latin typeface="Tempus Sans ITC" panose="04020404030D07020202" pitchFamily="82" charset="0"/>
                <a:cs typeface="Aparajita" panose="020B0604020202020204" pitchFamily="34" charset="0"/>
              </a:rPr>
              <a:t>10</a:t>
            </a:r>
            <a:endParaRPr lang="de-DE" sz="1600" dirty="0" smtClean="0">
              <a:latin typeface="Tempus Sans ITC" panose="04020404030D07020202" pitchFamily="82" charset="0"/>
              <a:cs typeface="Aparajita" panose="020B0604020202020204" pitchFamily="34" charset="0"/>
            </a:endParaRP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anderen helfen konnte!		S. </a:t>
            </a:r>
            <a:r>
              <a:rPr lang="de-DE" sz="1600" dirty="0" smtClean="0">
                <a:latin typeface="Tempus Sans ITC" panose="04020404030D07020202" pitchFamily="82" charset="0"/>
                <a:cs typeface="Aparajita" panose="020B0604020202020204" pitchFamily="34" charset="0"/>
              </a:rPr>
              <a:t>12</a:t>
            </a:r>
            <a:endParaRPr lang="de-DE" sz="1600" dirty="0" smtClean="0">
              <a:latin typeface="Tempus Sans ITC" panose="04020404030D07020202" pitchFamily="82" charset="0"/>
              <a:cs typeface="Aparajita" panose="020B0604020202020204" pitchFamily="34" charset="0"/>
            </a:endParaRP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andere meine Stärke sahen!	 S. </a:t>
            </a:r>
            <a:r>
              <a:rPr lang="de-DE" sz="1600" dirty="0" smtClean="0">
                <a:latin typeface="Tempus Sans ITC" panose="04020404030D07020202" pitchFamily="82" charset="0"/>
                <a:cs typeface="Aparajita" panose="020B0604020202020204" pitchFamily="34" charset="0"/>
              </a:rPr>
              <a:t>16</a:t>
            </a:r>
            <a:endParaRPr lang="de-DE" sz="1600" dirty="0" smtClean="0">
              <a:latin typeface="Tempus Sans ITC" panose="04020404030D07020202" pitchFamily="82" charset="0"/>
              <a:cs typeface="Aparajita" panose="020B0604020202020204" pitchFamily="34" charset="0"/>
            </a:endParaRP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etwas lernen konnte!</a:t>
            </a:r>
            <a:r>
              <a:rPr lang="de-DE" sz="1600" dirty="0">
                <a:latin typeface="Tempus Sans ITC" panose="04020404030D07020202" pitchFamily="82" charset="0"/>
                <a:cs typeface="Aparajita" panose="020B0604020202020204" pitchFamily="34" charset="0"/>
              </a:rPr>
              <a:t>	</a:t>
            </a:r>
            <a:r>
              <a:rPr lang="de-DE" sz="1600" dirty="0" smtClean="0">
                <a:latin typeface="Tempus Sans ITC" panose="04020404030D07020202" pitchFamily="82" charset="0"/>
                <a:cs typeface="Aparajita" panose="020B0604020202020204" pitchFamily="34" charset="0"/>
              </a:rPr>
              <a:t>S. </a:t>
            </a:r>
            <a:r>
              <a:rPr lang="de-DE" sz="1600" dirty="0" smtClean="0">
                <a:latin typeface="Tempus Sans ITC" panose="04020404030D07020202" pitchFamily="82" charset="0"/>
                <a:cs typeface="Aparajita" panose="020B0604020202020204" pitchFamily="34" charset="0"/>
              </a:rPr>
              <a:t>18</a:t>
            </a:r>
            <a:endParaRPr lang="de-DE" sz="1600" dirty="0" smtClean="0">
              <a:latin typeface="Tempus Sans ITC" panose="04020404030D07020202" pitchFamily="82" charset="0"/>
              <a:cs typeface="Aparajita" panose="020B0604020202020204" pitchFamily="34" charset="0"/>
            </a:endParaRP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meine Angst überwand!	S. </a:t>
            </a:r>
            <a:r>
              <a:rPr lang="de-DE" sz="1600" dirty="0" smtClean="0">
                <a:latin typeface="Tempus Sans ITC" panose="04020404030D07020202" pitchFamily="82" charset="0"/>
                <a:cs typeface="Aparajita" panose="020B0604020202020204" pitchFamily="34" charset="0"/>
              </a:rPr>
              <a:t>24</a:t>
            </a:r>
            <a:endParaRPr lang="de-DE" sz="1600" dirty="0" smtClean="0">
              <a:latin typeface="Tempus Sans ITC" panose="04020404030D07020202" pitchFamily="82" charset="0"/>
              <a:cs typeface="Aparajita" panose="020B0604020202020204" pitchFamily="34" charset="0"/>
            </a:endParaRP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ein Problem lösen konnte! 	S. </a:t>
            </a:r>
            <a:r>
              <a:rPr lang="de-DE" sz="1600" dirty="0" smtClean="0">
                <a:latin typeface="Tempus Sans ITC" panose="04020404030D07020202" pitchFamily="82" charset="0"/>
                <a:cs typeface="Aparajita" panose="020B0604020202020204" pitchFamily="34" charset="0"/>
              </a:rPr>
              <a:t>32</a:t>
            </a:r>
            <a:endParaRPr lang="de-DE" sz="1600" dirty="0" smtClean="0">
              <a:latin typeface="Tempus Sans ITC" panose="04020404030D07020202" pitchFamily="82" charset="0"/>
              <a:cs typeface="Aparajita" panose="020B0604020202020204" pitchFamily="34" charset="0"/>
            </a:endParaRP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bei Gefahr clever war! 	S. </a:t>
            </a:r>
            <a:r>
              <a:rPr lang="de-DE" sz="1600" dirty="0" smtClean="0">
                <a:latin typeface="Tempus Sans ITC" panose="04020404030D07020202" pitchFamily="82" charset="0"/>
                <a:cs typeface="Aparajita" panose="020B0604020202020204" pitchFamily="34" charset="0"/>
              </a:rPr>
              <a:t>36</a:t>
            </a:r>
            <a:endParaRPr lang="de-DE" sz="1600" dirty="0" smtClean="0">
              <a:latin typeface="Tempus Sans ITC" panose="04020404030D07020202" pitchFamily="82" charset="0"/>
              <a:cs typeface="Aparajita" panose="020B0604020202020204" pitchFamily="34" charset="0"/>
            </a:endParaRP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an dem ich stark wurde! 	S. </a:t>
            </a:r>
            <a:r>
              <a:rPr lang="de-DE" sz="1600" dirty="0" smtClean="0">
                <a:latin typeface="Tempus Sans ITC" panose="04020404030D07020202" pitchFamily="82" charset="0"/>
                <a:cs typeface="Aparajita" panose="020B0604020202020204" pitchFamily="34" charset="0"/>
              </a:rPr>
              <a:t>42</a:t>
            </a:r>
            <a:endParaRPr lang="de-DE" sz="1600" dirty="0" smtClean="0">
              <a:latin typeface="Tempus Sans ITC" panose="04020404030D07020202" pitchFamily="82" charset="0"/>
              <a:cs typeface="Aparajita" panose="020B0604020202020204" pitchFamily="34" charset="0"/>
            </a:endParaRPr>
          </a:p>
          <a:p>
            <a:pPr marL="0" indent="0"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So war der Storytelling Club	S. </a:t>
            </a:r>
            <a:r>
              <a:rPr lang="de-DE" sz="1600" dirty="0" smtClean="0">
                <a:latin typeface="Tempus Sans ITC" panose="04020404030D07020202" pitchFamily="82" charset="0"/>
                <a:cs typeface="Aparajita" panose="020B0604020202020204" pitchFamily="34" charset="0"/>
              </a:rPr>
              <a:t>46</a:t>
            </a:r>
            <a:endParaRPr lang="de-DE" sz="1600" dirty="0" smtClean="0">
              <a:latin typeface="Tempus Sans ITC" panose="04020404030D07020202" pitchFamily="82" charset="0"/>
              <a:cs typeface="Aparajita" panose="020B0604020202020204" pitchFamily="34" charset="0"/>
            </a:endParaRPr>
          </a:p>
        </p:txBody>
      </p:sp>
      <p:sp>
        <p:nvSpPr>
          <p:cNvPr id="7" name="Rechteck 6"/>
          <p:cNvSpPr/>
          <p:nvPr/>
        </p:nvSpPr>
        <p:spPr>
          <a:xfrm>
            <a:off x="0" y="0"/>
            <a:ext cx="6858000" cy="17126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1"/>
          <p:cNvSpPr txBox="1">
            <a:spLocks/>
          </p:cNvSpPr>
          <p:nvPr/>
        </p:nvSpPr>
        <p:spPr>
          <a:xfrm>
            <a:off x="620688" y="396699"/>
            <a:ext cx="4244999" cy="1651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3200" b="1" dirty="0" smtClean="0">
                <a:solidFill>
                  <a:schemeClr val="tx2"/>
                </a:solidFill>
                <a:latin typeface="Tempus Sans ITC" panose="04020404030D07020202" pitchFamily="82" charset="0"/>
                <a:cs typeface="LilyUPC" panose="020B0604020202020204" pitchFamily="34" charset="-34"/>
              </a:rPr>
              <a:t>Inhalt</a:t>
            </a:r>
            <a:endParaRPr lang="de-DE" sz="3200" b="1" dirty="0">
              <a:solidFill>
                <a:schemeClr val="tx2"/>
              </a:solidFill>
              <a:latin typeface="Tempus Sans ITC" panose="04020404030D07020202" pitchFamily="82" charset="0"/>
              <a:cs typeface="LilyUPC" panose="020B0604020202020204" pitchFamily="34" charset="-34"/>
            </a:endParaRPr>
          </a:p>
        </p:txBody>
      </p:sp>
      <p:sp>
        <p:nvSpPr>
          <p:cNvPr id="12" name="Titel 1"/>
          <p:cNvSpPr txBox="1">
            <a:spLocks/>
          </p:cNvSpPr>
          <p:nvPr/>
        </p:nvSpPr>
        <p:spPr>
          <a:xfrm>
            <a:off x="620688" y="2326670"/>
            <a:ext cx="5760640" cy="10616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000" b="1" dirty="0" smtClean="0">
                <a:solidFill>
                  <a:schemeClr val="tx2"/>
                </a:solidFill>
                <a:latin typeface="Tempus Sans ITC" panose="04020404030D07020202" pitchFamily="82" charset="0"/>
                <a:cs typeface="MV Boli" panose="02000500030200090000" pitchFamily="2" charset="0"/>
              </a:rPr>
              <a:t>Der Tag, …</a:t>
            </a:r>
            <a:endParaRPr lang="de-DE" sz="2000" b="1" dirty="0">
              <a:solidFill>
                <a:schemeClr val="tx2"/>
              </a:solidFill>
              <a:latin typeface="Tempus Sans ITC" panose="04020404030D07020202" pitchFamily="82" charset="0"/>
              <a:cs typeface="MV Boli" panose="02000500030200090000" pitchFamily="2" charset="0"/>
            </a:endParaRPr>
          </a:p>
        </p:txBody>
      </p:sp>
      <p:cxnSp>
        <p:nvCxnSpPr>
          <p:cNvPr id="21" name="Gerade Verbindung 20"/>
          <p:cNvCxnSpPr/>
          <p:nvPr/>
        </p:nvCxnSpPr>
        <p:spPr>
          <a:xfrm>
            <a:off x="0" y="171264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779793">
            <a:off x="5114983" y="1162432"/>
            <a:ext cx="1604424" cy="1534321"/>
          </a:xfrm>
          <a:prstGeom prst="rect">
            <a:avLst/>
          </a:prstGeom>
          <a:noFill/>
          <a:extLst>
            <a:ext uri="{909E8E84-426E-40DD-AFC4-6F175D3DCCD1}">
              <a14:hiddenFill xmlns:a14="http://schemas.microsoft.com/office/drawing/2010/main" xmlns="">
                <a:solidFill>
                  <a:srgbClr val="FFFFFF"/>
                </a:solidFill>
              </a14:hiddenFill>
            </a:ext>
          </a:extLst>
        </p:spPr>
      </p:pic>
      <p:pic>
        <p:nvPicPr>
          <p:cNvPr id="13315"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3112" y="3800872"/>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16" name="Picture 4" descr="M:\IZI\EXTERN\Sonstige Forschungsprojekte\2014-2018 Starke Geschichten für starke Kinder\Story Telling Club\Grafiken_Bilder\Icons\Finale\Oberfinal\AndereSehenStärken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92696" y="4376936"/>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17" name="Picture 5" descr="M:\IZI\EXTERN\Sonstige Forschungsprojekte\2014-2018 Starke Geschichten für starke Kinder\Story Telling Club\Grafiken_Bilder\Icons\Finale\Oberfinal\Treppensteiger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79320" y="4953000"/>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18" name="Picture 6" descr="M:\IZI\EXTERN\Sonstige Forschungsprojekte\2014-2018 Starke Geschichten für starke Kinder\Story Telling Club\Grafiken_Bilder\Icons\Finale\Oberfinal\Angst_final_geglättet.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92696" y="5601072"/>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19" name="Picture 7" descr="M:\IZI\EXTERN\Sonstige Forschungsprojekte\2014-2018 Starke Geschichten für starke Kinder\Story Telling Club\Grafiken_Bilder\Icons\Finale\Oberfinal\Glühbirne_final_geglättet.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92696" y="6213080"/>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20" name="Picture 8"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753112" y="6825208"/>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21" name="Picture 9" descr="M:\IZI\EXTERN\Sonstige Forschungsprojekte\2014-2018 Starke Geschichten für starke Kinder\Story Telling Club\Grafiken_Bilder\Icons\Finale\Oberfinal\LogoIcon_final_geglättet.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753746" y="8209269"/>
            <a:ext cx="417899" cy="417899"/>
          </a:xfrm>
          <a:prstGeom prst="rect">
            <a:avLst/>
          </a:prstGeom>
          <a:noFill/>
          <a:extLst>
            <a:ext uri="{909E8E84-426E-40DD-AFC4-6F175D3DCCD1}">
              <a14:hiddenFill xmlns:a14="http://schemas.microsoft.com/office/drawing/2010/main" xmlns="">
                <a:solidFill>
                  <a:srgbClr val="FFFFFF"/>
                </a:solidFill>
              </a14:hiddenFill>
            </a:ext>
          </a:extLst>
        </p:spPr>
      </p:pic>
      <p:pic>
        <p:nvPicPr>
          <p:cNvPr id="13322" name="Picture 10" descr="M:\IZI\EXTERN\Sonstige Forschungsprojekte\2014-2018 Starke Geschichten für starke Kinder\Story Telling Club\Grafiken_Bilder\Icons\Finale\Oberfinal\Jubeln_final_geglättet.pn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701381" y="7473280"/>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23" name="Picture 11" descr="M:\IZI\EXTERN\Sonstige Forschungsprojekte\2014-2018 Starke Geschichten für starke Kinder\Story Telling Club\Grafiken_Bilder\Icons\Finale\Oberfinal\Kindalleine_final_geglättet.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764760" y="3224808"/>
            <a:ext cx="504000" cy="504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24" name="Picture 12" descr="M:\IZI\EXTERN\Sonstige Forschungsprojekte\2014-2018 Starke Geschichten für starke Kinder\Story Telling Club\Grafiken_Bilder\Icons\Finale\Männchen_Seitenzahl.png"/>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5589240" y="8841432"/>
            <a:ext cx="973881" cy="760732"/>
          </a:xfrm>
          <a:prstGeom prst="rect">
            <a:avLst/>
          </a:prstGeom>
          <a:noFill/>
          <a:extLst>
            <a:ext uri="{909E8E84-426E-40DD-AFC4-6F175D3DCCD1}">
              <a14:hiddenFill xmlns:a14="http://schemas.microsoft.com/office/drawing/2010/main" xmlns="">
                <a:solidFill>
                  <a:srgbClr val="FFFFFF"/>
                </a:solidFill>
              </a14:hiddenFill>
            </a:ext>
          </a:extLst>
        </p:spPr>
      </p:pic>
      <p:pic>
        <p:nvPicPr>
          <p:cNvPr id="13325"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546549" y="1858670"/>
            <a:ext cx="849663"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Foliennummernplatzhalter 19"/>
          <p:cNvSpPr>
            <a:spLocks noGrp="1"/>
          </p:cNvSpPr>
          <p:nvPr>
            <p:ph type="sldNum" sz="quarter" idx="12"/>
          </p:nvPr>
        </p:nvSpPr>
        <p:spPr/>
        <p:txBody>
          <a:bodyPr/>
          <a:lstStyle/>
          <a:p>
            <a:fld id="{18FB01AD-E0E2-43F6-B41B-115DE7D7CF70}" type="slidenum">
              <a:rPr lang="de-DE" smtClean="0"/>
              <a:pPr/>
              <a:t>3</a:t>
            </a:fld>
            <a:endParaRPr lang="de-DE"/>
          </a:p>
        </p:txBody>
      </p:sp>
    </p:spTree>
    <p:extLst>
      <p:ext uri="{BB962C8B-B14F-4D97-AF65-F5344CB8AC3E}">
        <p14:creationId xmlns:p14="http://schemas.microsoft.com/office/powerpoint/2010/main" xmlns="" val="11369536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p:cNvGrpSpPr/>
          <p:nvPr/>
        </p:nvGrpSpPr>
        <p:grpSpPr>
          <a:xfrm>
            <a:off x="-101508" y="992560"/>
            <a:ext cx="6959508" cy="8965363"/>
            <a:chOff x="-101508" y="992560"/>
            <a:chExt cx="6959508" cy="8965363"/>
          </a:xfrm>
        </p:grpSpPr>
        <p:pic>
          <p:nvPicPr>
            <p:cNvPr id="32"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1508" y="3846579"/>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26288" y="992560"/>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5" name="Rechteck 24"/>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8" name="Gerade Verbindung 1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el 1"/>
          <p:cNvSpPr txBox="1">
            <a:spLocks/>
          </p:cNvSpPr>
          <p:nvPr/>
        </p:nvSpPr>
        <p:spPr>
          <a:xfrm>
            <a:off x="332656"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Tipps</a:t>
            </a:r>
            <a:r>
              <a:rPr lang="de-DE" sz="2800" b="1" spc="-300" dirty="0" smtClean="0">
                <a:solidFill>
                  <a:schemeClr val="tx2"/>
                </a:solidFill>
                <a:latin typeface="Tempus Sans ITC" panose="04020404030D07020202" pitchFamily="82" charset="0"/>
                <a:cs typeface="MV Boli" panose="02000500030200090000" pitchFamily="2" charset="0"/>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sp>
        <p:nvSpPr>
          <p:cNvPr id="20" name="Rechteck 19"/>
          <p:cNvSpPr/>
          <p:nvPr/>
        </p:nvSpPr>
        <p:spPr>
          <a:xfrm>
            <a:off x="915822" y="6900657"/>
            <a:ext cx="2696400" cy="222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370912">
            <a:off x="3873796" y="5796331"/>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278192">
            <a:off x="864283" y="4230284"/>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183530">
            <a:off x="3844475" y="2729058"/>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0" name="Picture 2" descr="E:\IZI\Story Telling Club\Buch\Vorlagen\Neu\Angst.png"/>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ackgroundRemoval t="655" b="96377" l="64" r="10376">
                        <a14:foregroundMark x1="5856" y1="85989" x2="2801" y2="96377"/>
                      </a14:backgroundRemoval>
                    </a14:imgEffect>
                  </a14:imgLayer>
                </a14:imgProps>
              </a:ext>
              <a:ext uri="{28A0092B-C50C-407E-A947-70E740481C1C}">
                <a14:useLocalDpi xmlns:a14="http://schemas.microsoft.com/office/drawing/2010/main" xmlns=""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0225737">
            <a:off x="3792259" y="1181426"/>
            <a:ext cx="1412878" cy="141287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7" name="Gruppieren 16"/>
          <p:cNvGrpSpPr/>
          <p:nvPr/>
        </p:nvGrpSpPr>
        <p:grpSpPr>
          <a:xfrm flipH="1">
            <a:off x="260648" y="1337996"/>
            <a:ext cx="1067195" cy="1186988"/>
            <a:chOff x="3588651" y="1452352"/>
            <a:chExt cx="1533949" cy="1621756"/>
          </a:xfrm>
        </p:grpSpPr>
        <p:pic>
          <p:nvPicPr>
            <p:cNvPr id="26"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743425" y="1578672"/>
              <a:ext cx="1379175" cy="1495436"/>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xmlns="" val="0"/>
                </a:ext>
              </a:extLst>
            </a:blip>
            <a:srcRect r="73095" b="74400"/>
            <a:stretch/>
          </p:blipFill>
          <p:spPr bwMode="auto">
            <a:xfrm>
              <a:off x="3588651" y="1452352"/>
              <a:ext cx="496140" cy="51186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8" name="Foliennummernplatzhalter 27"/>
          <p:cNvSpPr>
            <a:spLocks noGrp="1"/>
          </p:cNvSpPr>
          <p:nvPr>
            <p:ph type="sldNum" sz="quarter" idx="12"/>
          </p:nvPr>
        </p:nvSpPr>
        <p:spPr/>
        <p:txBody>
          <a:bodyPr/>
          <a:lstStyle/>
          <a:p>
            <a:fld id="{18FB01AD-E0E2-43F6-B41B-115DE7D7CF70}" type="slidenum">
              <a:rPr lang="de-DE" smtClean="0"/>
              <a:pPr/>
              <a:t>30</a:t>
            </a:fld>
            <a:endParaRPr lang="de-DE"/>
          </a:p>
        </p:txBody>
      </p:sp>
    </p:spTree>
    <p:extLst>
      <p:ext uri="{BB962C8B-B14F-4D97-AF65-F5344CB8AC3E}">
        <p14:creationId xmlns:p14="http://schemas.microsoft.com/office/powerpoint/2010/main" xmlns="" val="3704777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30" name="Gruppieren 29"/>
          <p:cNvGrpSpPr/>
          <p:nvPr/>
        </p:nvGrpSpPr>
        <p:grpSpPr>
          <a:xfrm flipH="1">
            <a:off x="-129045" y="989530"/>
            <a:ext cx="7072272" cy="8959369"/>
            <a:chOff x="-44624" y="962183"/>
            <a:chExt cx="7072272" cy="8959369"/>
          </a:xfrm>
        </p:grpSpPr>
        <p:pic>
          <p:nvPicPr>
            <p:cNvPr id="31"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8" name="Gerade Verbindung 1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6">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 zum Überwinden von Angst</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4"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rot="1129055">
            <a:off x="4341480" y="4653381"/>
            <a:ext cx="1429918" cy="1429918"/>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Foliennummernplatzhalter 16"/>
          <p:cNvSpPr>
            <a:spLocks noGrp="1"/>
          </p:cNvSpPr>
          <p:nvPr>
            <p:ph type="sldNum" sz="quarter" idx="12"/>
          </p:nvPr>
        </p:nvSpPr>
        <p:spPr/>
        <p:txBody>
          <a:bodyPr/>
          <a:lstStyle/>
          <a:p>
            <a:fld id="{18FB01AD-E0E2-43F6-B41B-115DE7D7CF70}" type="slidenum">
              <a:rPr lang="de-DE" smtClean="0"/>
              <a:pPr/>
              <a:t>31</a:t>
            </a:fld>
            <a:endParaRPr lang="de-DE"/>
          </a:p>
        </p:txBody>
      </p:sp>
    </p:spTree>
    <p:extLst>
      <p:ext uri="{BB962C8B-B14F-4D97-AF65-F5344CB8AC3E}">
        <p14:creationId xmlns:p14="http://schemas.microsoft.com/office/powerpoint/2010/main" xmlns="" val="38434525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8194"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152" r="3220" b="2644"/>
          <a:stretch/>
        </p:blipFill>
        <p:spPr bwMode="auto">
          <a:xfrm flipH="1">
            <a:off x="0" y="936104"/>
            <a:ext cx="6857998" cy="905745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itel 1"/>
          <p:cNvSpPr txBox="1">
            <a:spLocks/>
          </p:cNvSpPr>
          <p:nvPr/>
        </p:nvSpPr>
        <p:spPr>
          <a:xfrm>
            <a:off x="350137"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feld 1"/>
          <p:cNvSpPr txBox="1"/>
          <p:nvPr/>
        </p:nvSpPr>
        <p:spPr>
          <a:xfrm>
            <a:off x="2276872" y="1424608"/>
            <a:ext cx="432048" cy="369332"/>
          </a:xfrm>
          <a:prstGeom prst="rect">
            <a:avLst/>
          </a:prstGeom>
          <a:noFill/>
        </p:spPr>
        <p:txBody>
          <a:bodyPr wrap="square" rtlCol="0">
            <a:spAutoFit/>
          </a:bodyPr>
          <a:lstStyle/>
          <a:p>
            <a:endParaRPr lang="de-DE" dirty="0"/>
          </a:p>
        </p:txBody>
      </p:sp>
      <p:pic>
        <p:nvPicPr>
          <p:cNvPr id="16" name="Picture 2" descr="M:\IZI\EXTERN\Sonstige Forschungsprojekte\2014-2018 Starke Geschichten für starke Kinder\Story Telling Club\Grafiken_Bilder\Icons\Finale\Oberfinal\Glühbirne_final_geglättet.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7904"/>
          <a:stretch/>
        </p:blipFill>
        <p:spPr bwMode="auto">
          <a:xfrm>
            <a:off x="0" y="920552"/>
            <a:ext cx="1272882" cy="244333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Grafik 13"/>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95074" y="2792760"/>
            <a:ext cx="5565600" cy="5432400"/>
          </a:xfrm>
          <a:prstGeom prst="rect">
            <a:avLst/>
          </a:prstGeom>
          <a:noFill/>
          <a:ln w="19050" cmpd="sng">
            <a:solidFill>
              <a:schemeClr val="tx2"/>
            </a:solidFill>
          </a:ln>
        </p:spPr>
      </p:pic>
      <p:pic>
        <p:nvPicPr>
          <p:cNvPr id="8195"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295808" flipH="1">
            <a:off x="5817412" y="7719593"/>
            <a:ext cx="1427398" cy="178233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Foliennummernplatzhalter 14"/>
          <p:cNvSpPr>
            <a:spLocks noGrp="1"/>
          </p:cNvSpPr>
          <p:nvPr>
            <p:ph type="sldNum" sz="quarter" idx="12"/>
          </p:nvPr>
        </p:nvSpPr>
        <p:spPr/>
        <p:txBody>
          <a:bodyPr/>
          <a:lstStyle/>
          <a:p>
            <a:fld id="{18FB01AD-E0E2-43F6-B41B-115DE7D7CF70}" type="slidenum">
              <a:rPr lang="de-DE" smtClean="0"/>
              <a:pPr/>
              <a:t>32</a:t>
            </a:fld>
            <a:endParaRPr lang="de-DE"/>
          </a:p>
        </p:txBody>
      </p:sp>
    </p:spTree>
    <p:extLst>
      <p:ext uri="{BB962C8B-B14F-4D97-AF65-F5344CB8AC3E}">
        <p14:creationId xmlns:p14="http://schemas.microsoft.com/office/powerpoint/2010/main" xmlns="" val="21636402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6"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152" r="3220" b="2644"/>
          <a:stretch/>
        </p:blipFill>
        <p:spPr bwMode="auto">
          <a:xfrm>
            <a:off x="-1" y="848544"/>
            <a:ext cx="6895541" cy="910704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hteck 4"/>
          <p:cNvSpPr/>
          <p:nvPr/>
        </p:nvSpPr>
        <p:spPr>
          <a:xfrm>
            <a:off x="549275" y="2817934"/>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el 1"/>
          <p:cNvSpPr txBox="1">
            <a:spLocks/>
          </p:cNvSpPr>
          <p:nvPr/>
        </p:nvSpPr>
        <p:spPr>
          <a:xfrm>
            <a:off x="6309320" y="9345487"/>
            <a:ext cx="432048" cy="432049"/>
          </a:xfrm>
          <a:prstGeom prst="rect">
            <a:avLst/>
          </a:prstGeom>
          <a:solidFill>
            <a:schemeClr val="bg1"/>
          </a:solidFill>
          <a:effectLst>
            <a:softEdge rad="127000"/>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1400" b="1" dirty="0" smtClean="0">
                <a:latin typeface="Tempus Sans ITC" panose="04020404030D07020202" pitchFamily="82" charset="0"/>
                <a:cs typeface="LilyUPC" panose="020B0604020202020204" pitchFamily="34" charset="-34"/>
              </a:rPr>
              <a:t>29</a:t>
            </a:r>
            <a:endParaRPr lang="de-DE" sz="1400" b="1" dirty="0">
              <a:latin typeface="Tempus Sans ITC" panose="04020404030D07020202" pitchFamily="82" charset="0"/>
              <a:cs typeface="LilyUPC" panose="020B0604020202020204" pitchFamily="34" charset="-34"/>
            </a:endParaRPr>
          </a:p>
        </p:txBody>
      </p:sp>
      <p:pic>
        <p:nvPicPr>
          <p:cNvPr id="8"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11365"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el 1"/>
          <p:cNvSpPr txBox="1">
            <a:spLocks/>
          </p:cNvSpPr>
          <p:nvPr/>
        </p:nvSpPr>
        <p:spPr>
          <a:xfrm>
            <a:off x="405259"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 an dem ich ein Problem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lösen konnte!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7"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76872" y="1280592"/>
            <a:ext cx="2862304" cy="157657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Foliennummernplatzhalter 11"/>
          <p:cNvSpPr>
            <a:spLocks noGrp="1"/>
          </p:cNvSpPr>
          <p:nvPr>
            <p:ph type="sldNum" sz="quarter" idx="12"/>
          </p:nvPr>
        </p:nvSpPr>
        <p:spPr/>
        <p:txBody>
          <a:bodyPr/>
          <a:lstStyle/>
          <a:p>
            <a:fld id="{18FB01AD-E0E2-43F6-B41B-115DE7D7CF70}" type="slidenum">
              <a:rPr lang="de-DE" smtClean="0"/>
              <a:pPr/>
              <a:t>33</a:t>
            </a:fld>
            <a:endParaRPr lang="de-DE"/>
          </a:p>
        </p:txBody>
      </p:sp>
    </p:spTree>
    <p:extLst>
      <p:ext uri="{BB962C8B-B14F-4D97-AF65-F5344CB8AC3E}">
        <p14:creationId xmlns:p14="http://schemas.microsoft.com/office/powerpoint/2010/main" xmlns="" val="771084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6"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152" r="3220" b="2644"/>
          <a:stretch/>
        </p:blipFill>
        <p:spPr bwMode="auto">
          <a:xfrm flipH="1">
            <a:off x="0" y="936104"/>
            <a:ext cx="6857998" cy="905745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el 1"/>
          <p:cNvSpPr txBox="1">
            <a:spLocks/>
          </p:cNvSpPr>
          <p:nvPr/>
        </p:nvSpPr>
        <p:spPr>
          <a:xfrm>
            <a:off x="405259" y="30885"/>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432214" flipH="1">
            <a:off x="4851527" y="165887"/>
            <a:ext cx="1554985" cy="856496"/>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M:\IZI\EXTERN\Sonstige Forschungsprojekte\2014-2018 Starke Geschichten für starke Kinder\Story Telling Club\Grafiken_Bilder\Icons\Finale\Oberfinal\Glühbirne_final_geglättet.pn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6991"/>
          <a:stretch/>
        </p:blipFill>
        <p:spPr bwMode="auto">
          <a:xfrm>
            <a:off x="4683" y="1112536"/>
            <a:ext cx="1402907" cy="150837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Grafik 1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74860" y="2792760"/>
            <a:ext cx="5565600" cy="5432400"/>
          </a:xfrm>
          <a:prstGeom prst="rect">
            <a:avLst/>
          </a:prstGeom>
          <a:noFill/>
          <a:ln w="19050" cmpd="sng">
            <a:solidFill>
              <a:schemeClr val="tx2"/>
            </a:solidFill>
          </a:ln>
        </p:spPr>
      </p:pic>
      <p:pic>
        <p:nvPicPr>
          <p:cNvPr id="20"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295808" flipH="1">
            <a:off x="5735437" y="7800775"/>
            <a:ext cx="1382086" cy="1725757"/>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Foliennummernplatzhalter 13"/>
          <p:cNvSpPr>
            <a:spLocks noGrp="1"/>
          </p:cNvSpPr>
          <p:nvPr>
            <p:ph type="sldNum" sz="quarter" idx="12"/>
          </p:nvPr>
        </p:nvSpPr>
        <p:spPr/>
        <p:txBody>
          <a:bodyPr/>
          <a:lstStyle/>
          <a:p>
            <a:fld id="{18FB01AD-E0E2-43F6-B41B-115DE7D7CF70}" type="slidenum">
              <a:rPr lang="de-DE" smtClean="0"/>
              <a:pPr/>
              <a:t>34</a:t>
            </a:fld>
            <a:endParaRPr lang="de-DE"/>
          </a:p>
        </p:txBody>
      </p:sp>
    </p:spTree>
    <p:extLst>
      <p:ext uri="{BB962C8B-B14F-4D97-AF65-F5344CB8AC3E}">
        <p14:creationId xmlns:p14="http://schemas.microsoft.com/office/powerpoint/2010/main" xmlns="" val="24489639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7"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152" r="3220" b="2644"/>
          <a:stretch/>
        </p:blipFill>
        <p:spPr bwMode="auto">
          <a:xfrm>
            <a:off x="0" y="936104"/>
            <a:ext cx="6857998" cy="905745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M:\IZI\EXTERN\Sonstige Forschungsprojekte\2014-2018 Starke Geschichten für starke Kinder\Story Telling Club\Buch Online\MännchenBewegen.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9315" b="71250" l="20325" r="73803"/>
                    </a14:imgEffect>
                  </a14:imgLayer>
                </a14:imgProps>
              </a:ext>
              <a:ext uri="{28A0092B-C50C-407E-A947-70E740481C1C}">
                <a14:useLocalDpi xmlns:a14="http://schemas.microsoft.com/office/drawing/2010/main" xmlns="" val="0"/>
              </a:ext>
            </a:extLst>
          </a:blip>
          <a:srcRect l="18719" t="26187" r="24824" b="26893"/>
          <a:stretch/>
        </p:blipFill>
        <p:spPr bwMode="auto">
          <a:xfrm>
            <a:off x="3961226" y="1640632"/>
            <a:ext cx="2043805" cy="1200985"/>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el 1"/>
          <p:cNvSpPr txBox="1">
            <a:spLocks/>
          </p:cNvSpPr>
          <p:nvPr/>
        </p:nvSpPr>
        <p:spPr>
          <a:xfrm>
            <a:off x="405259"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ein Problem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lösen konnte!</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22" name="Rechteck 21"/>
          <p:cNvSpPr/>
          <p:nvPr/>
        </p:nvSpPr>
        <p:spPr>
          <a:xfrm>
            <a:off x="623031" y="2792759"/>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18"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rot="304192">
            <a:off x="46601" y="7947293"/>
            <a:ext cx="1005346" cy="125533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Foliennummernplatzhalter 14"/>
          <p:cNvSpPr>
            <a:spLocks noGrp="1"/>
          </p:cNvSpPr>
          <p:nvPr>
            <p:ph type="sldNum" sz="quarter" idx="12"/>
          </p:nvPr>
        </p:nvSpPr>
        <p:spPr/>
        <p:txBody>
          <a:bodyPr/>
          <a:lstStyle/>
          <a:p>
            <a:fld id="{18FB01AD-E0E2-43F6-B41B-115DE7D7CF70}" type="slidenum">
              <a:rPr lang="de-DE" smtClean="0"/>
              <a:pPr/>
              <a:t>35</a:t>
            </a:fld>
            <a:endParaRPr lang="de-DE"/>
          </a:p>
        </p:txBody>
      </p:sp>
    </p:spTree>
    <p:extLst>
      <p:ext uri="{BB962C8B-B14F-4D97-AF65-F5344CB8AC3E}">
        <p14:creationId xmlns:p14="http://schemas.microsoft.com/office/powerpoint/2010/main" xmlns="" val="5129191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2" name="Gruppieren 1"/>
          <p:cNvGrpSpPr/>
          <p:nvPr/>
        </p:nvGrpSpPr>
        <p:grpSpPr>
          <a:xfrm>
            <a:off x="-99392" y="992561"/>
            <a:ext cx="6935870" cy="8913440"/>
            <a:chOff x="-99392" y="992561"/>
            <a:chExt cx="6935870" cy="8913440"/>
          </a:xfrm>
        </p:grpSpPr>
        <p:pic>
          <p:nvPicPr>
            <p:cNvPr id="9218"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E:\IZI\Story Telling Club\Grafiken_Bilder\Rahmen_Buch\Aktuelle Rahmen_freigestellt\Gefahr.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3871" t="1968" r="3549" b="70598"/>
            <a:stretch/>
          </p:blipFill>
          <p:spPr bwMode="auto">
            <a:xfrm rot="16200000" flipH="1">
              <a:off x="36341" y="6761484"/>
              <a:ext cx="3034774" cy="2010094"/>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 name="Rechteck 8"/>
          <p:cNvSpPr/>
          <p:nvPr/>
        </p:nvSpPr>
        <p:spPr>
          <a:xfrm>
            <a:off x="980728" y="1857216"/>
            <a:ext cx="5373216"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980728" y="4160912"/>
            <a:ext cx="5373216" cy="4565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1"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19"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0445315">
            <a:off x="530541" y="938716"/>
            <a:ext cx="1021559" cy="102155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liennummernplatzhalter 15"/>
          <p:cNvSpPr>
            <a:spLocks noGrp="1"/>
          </p:cNvSpPr>
          <p:nvPr>
            <p:ph type="sldNum" sz="quarter" idx="12"/>
          </p:nvPr>
        </p:nvSpPr>
        <p:spPr/>
        <p:txBody>
          <a:bodyPr/>
          <a:lstStyle/>
          <a:p>
            <a:fld id="{18FB01AD-E0E2-43F6-B41B-115DE7D7CF70}" type="slidenum">
              <a:rPr lang="de-DE" smtClean="0"/>
              <a:pPr/>
              <a:t>36</a:t>
            </a:fld>
            <a:endParaRPr lang="de-DE"/>
          </a:p>
        </p:txBody>
      </p:sp>
    </p:spTree>
    <p:extLst>
      <p:ext uri="{BB962C8B-B14F-4D97-AF65-F5344CB8AC3E}">
        <p14:creationId xmlns:p14="http://schemas.microsoft.com/office/powerpoint/2010/main" xmlns="" val="10494575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hteck 7"/>
          <p:cNvSpPr/>
          <p:nvPr/>
        </p:nvSpPr>
        <p:spPr>
          <a:xfrm>
            <a:off x="740606" y="4160912"/>
            <a:ext cx="5373216" cy="4565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9" name="Rechteck 8"/>
          <p:cNvSpPr/>
          <p:nvPr/>
        </p:nvSpPr>
        <p:spPr>
          <a:xfrm>
            <a:off x="732193" y="1856656"/>
            <a:ext cx="5373216"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73825" y="760786"/>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bei Gefahr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clever war!</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313232" flipH="1">
            <a:off x="944725" y="8832717"/>
            <a:ext cx="1554985" cy="856496"/>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liennummernplatzhalter 15"/>
          <p:cNvSpPr>
            <a:spLocks noGrp="1"/>
          </p:cNvSpPr>
          <p:nvPr>
            <p:ph type="sldNum" sz="quarter" idx="12"/>
          </p:nvPr>
        </p:nvSpPr>
        <p:spPr/>
        <p:txBody>
          <a:bodyPr/>
          <a:lstStyle/>
          <a:p>
            <a:fld id="{18FB01AD-E0E2-43F6-B41B-115DE7D7CF70}" type="slidenum">
              <a:rPr lang="de-DE" smtClean="0"/>
              <a:pPr/>
              <a:t>37</a:t>
            </a:fld>
            <a:endParaRPr lang="de-DE"/>
          </a:p>
        </p:txBody>
      </p:sp>
    </p:spTree>
    <p:extLst>
      <p:ext uri="{BB962C8B-B14F-4D97-AF65-F5344CB8AC3E}">
        <p14:creationId xmlns:p14="http://schemas.microsoft.com/office/powerpoint/2010/main" xmlns="" val="26033618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18" name="Gruppieren 17"/>
          <p:cNvGrpSpPr/>
          <p:nvPr/>
        </p:nvGrpSpPr>
        <p:grpSpPr>
          <a:xfrm>
            <a:off x="-99392" y="992561"/>
            <a:ext cx="6935870" cy="8913440"/>
            <a:chOff x="-99392" y="992561"/>
            <a:chExt cx="6935870" cy="8913440"/>
          </a:xfrm>
        </p:grpSpPr>
        <p:pic>
          <p:nvPicPr>
            <p:cNvPr id="1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E:\IZI\Story Telling Club\Grafiken_Bilder\Rahmen_Buch\Aktuelle Rahmen_freigestellt\Gefahr.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3871" t="1968" r="3549" b="70598"/>
            <a:stretch/>
          </p:blipFill>
          <p:spPr bwMode="auto">
            <a:xfrm rot="16200000" flipH="1">
              <a:off x="36341" y="6761484"/>
              <a:ext cx="3034774" cy="2010094"/>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0445315">
            <a:off x="689088" y="1144525"/>
            <a:ext cx="1021559" cy="1021559"/>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Grafik 1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53939" y="2069920"/>
            <a:ext cx="5564833" cy="5431912"/>
          </a:xfrm>
          <a:prstGeom prst="rect">
            <a:avLst/>
          </a:prstGeom>
          <a:noFill/>
          <a:ln w="19050" cmpd="sng">
            <a:solidFill>
              <a:schemeClr val="tx2"/>
            </a:solidFill>
          </a:ln>
        </p:spPr>
      </p:pic>
      <p:sp>
        <p:nvSpPr>
          <p:cNvPr id="13" name="Foliennummernplatzhalter 12"/>
          <p:cNvSpPr>
            <a:spLocks noGrp="1"/>
          </p:cNvSpPr>
          <p:nvPr>
            <p:ph type="sldNum" sz="quarter" idx="12"/>
          </p:nvPr>
        </p:nvSpPr>
        <p:spPr/>
        <p:txBody>
          <a:bodyPr/>
          <a:lstStyle/>
          <a:p>
            <a:fld id="{18FB01AD-E0E2-43F6-B41B-115DE7D7CF70}" type="slidenum">
              <a:rPr lang="de-DE" smtClean="0"/>
              <a:pPr/>
              <a:t>38</a:t>
            </a:fld>
            <a:endParaRPr lang="de-DE"/>
          </a:p>
        </p:txBody>
      </p:sp>
    </p:spTree>
    <p:extLst>
      <p:ext uri="{BB962C8B-B14F-4D97-AF65-F5344CB8AC3E}">
        <p14:creationId xmlns:p14="http://schemas.microsoft.com/office/powerpoint/2010/main" xmlns="" val="1533786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6">
                  <a:lumMod val="75000"/>
                </a:schemeClr>
              </a:solidFill>
            </a:endParaRPr>
          </a:p>
        </p:txBody>
      </p:sp>
      <p:pic>
        <p:nvPicPr>
          <p:cNvPr id="16"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hteck 8"/>
          <p:cNvSpPr/>
          <p:nvPr/>
        </p:nvSpPr>
        <p:spPr>
          <a:xfrm>
            <a:off x="582046" y="2587281"/>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498693" y="544764"/>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bei Gefahr </a:t>
            </a:r>
          </a:p>
          <a:p>
            <a:pPr algn="l"/>
            <a:r>
              <a:rPr lang="de-DE" sz="2800" b="1"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		clever war!</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7"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313232" flipH="1">
            <a:off x="944725" y="8832717"/>
            <a:ext cx="1554985" cy="85649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Foliennummernplatzhalter 11"/>
          <p:cNvSpPr>
            <a:spLocks noGrp="1"/>
          </p:cNvSpPr>
          <p:nvPr>
            <p:ph type="sldNum" sz="quarter" idx="12"/>
          </p:nvPr>
        </p:nvSpPr>
        <p:spPr/>
        <p:txBody>
          <a:bodyPr/>
          <a:lstStyle/>
          <a:p>
            <a:fld id="{18FB01AD-E0E2-43F6-B41B-115DE7D7CF70}" type="slidenum">
              <a:rPr lang="de-DE" smtClean="0"/>
              <a:pPr/>
              <a:t>39</a:t>
            </a:fld>
            <a:endParaRPr lang="de-DE"/>
          </a:p>
        </p:txBody>
      </p:sp>
    </p:spTree>
    <p:extLst>
      <p:ext uri="{BB962C8B-B14F-4D97-AF65-F5344CB8AC3E}">
        <p14:creationId xmlns:p14="http://schemas.microsoft.com/office/powerpoint/2010/main" xmlns="" val="4142880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979"/>
          <a:stretch/>
        </p:blipFill>
        <p:spPr bwMode="auto">
          <a:xfrm>
            <a:off x="0" y="2648744"/>
            <a:ext cx="6858000" cy="7320300"/>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hteck 16"/>
          <p:cNvSpPr/>
          <p:nvPr/>
        </p:nvSpPr>
        <p:spPr>
          <a:xfrm>
            <a:off x="0" y="0"/>
            <a:ext cx="6858000" cy="992560"/>
          </a:xfrm>
          <a:prstGeom prst="rect">
            <a:avLst/>
          </a:prstGeom>
          <a:solidFill>
            <a:srgbClr val="FDEF3D">
              <a:alpha val="4980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Das sind wir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6" name="Gerade Verbindung 2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9348" b="80964"/>
          <a:stretch/>
        </p:blipFill>
        <p:spPr bwMode="auto">
          <a:xfrm>
            <a:off x="5229200"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2"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7658" y="200472"/>
            <a:ext cx="1503250" cy="828000"/>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Foliennummernplatzhalter 24"/>
          <p:cNvSpPr>
            <a:spLocks noGrp="1"/>
          </p:cNvSpPr>
          <p:nvPr>
            <p:ph type="sldNum" sz="quarter" idx="12"/>
          </p:nvPr>
        </p:nvSpPr>
        <p:spPr/>
        <p:txBody>
          <a:bodyPr/>
          <a:lstStyle/>
          <a:p>
            <a:fld id="{18FB01AD-E0E2-43F6-B41B-115DE7D7CF70}" type="slidenum">
              <a:rPr lang="de-DE" smtClean="0"/>
              <a:pPr/>
              <a:t>4</a:t>
            </a:fld>
            <a:endParaRPr lang="de-DE"/>
          </a:p>
        </p:txBody>
      </p:sp>
      <p:grpSp>
        <p:nvGrpSpPr>
          <p:cNvPr id="27" name="Gruppieren 26"/>
          <p:cNvGrpSpPr/>
          <p:nvPr/>
        </p:nvGrpSpPr>
        <p:grpSpPr>
          <a:xfrm flipH="1">
            <a:off x="549120" y="1208584"/>
            <a:ext cx="5687752" cy="8064896"/>
            <a:chOff x="549120" y="1208584"/>
            <a:chExt cx="5687752" cy="8064896"/>
          </a:xfrm>
        </p:grpSpPr>
        <p:sp>
          <p:nvSpPr>
            <p:cNvPr id="28" name="Rechteck 27"/>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864211" y="1560842"/>
            <a:ext cx="5738692" cy="7566414"/>
            <a:chOff x="864211" y="1560842"/>
            <a:chExt cx="5738692" cy="7566414"/>
          </a:xfrm>
        </p:grpSpPr>
        <p:sp>
          <p:nvSpPr>
            <p:cNvPr id="20" name="Rechteck 19"/>
            <p:cNvSpPr/>
            <p:nvPr/>
          </p:nvSpPr>
          <p:spPr>
            <a:xfrm>
              <a:off x="915822" y="6900657"/>
              <a:ext cx="2729202" cy="222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370912">
              <a:off x="3873701" y="5798097"/>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278192">
              <a:off x="864211" y="4228751"/>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183530">
              <a:off x="3844475" y="2729058"/>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16" name="Titel 1"/>
          <p:cNvSpPr txBox="1">
            <a:spLocks/>
          </p:cNvSpPr>
          <p:nvPr/>
        </p:nvSpPr>
        <p:spPr>
          <a:xfrm>
            <a:off x="332656"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Tipps</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1"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17032" y="1362472"/>
            <a:ext cx="1420045" cy="1420045"/>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154685" flipH="1">
            <a:off x="4388350" y="8187555"/>
            <a:ext cx="1497454" cy="1497454"/>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Foliennummernplatzhalter 16"/>
          <p:cNvSpPr>
            <a:spLocks noGrp="1"/>
          </p:cNvSpPr>
          <p:nvPr>
            <p:ph type="sldNum" sz="quarter" idx="12"/>
          </p:nvPr>
        </p:nvSpPr>
        <p:spPr/>
        <p:txBody>
          <a:bodyPr/>
          <a:lstStyle/>
          <a:p>
            <a:fld id="{18FB01AD-E0E2-43F6-B41B-115DE7D7CF70}" type="slidenum">
              <a:rPr lang="de-DE" smtClean="0"/>
              <a:pPr/>
              <a:t>40</a:t>
            </a:fld>
            <a:endParaRPr lang="de-DE"/>
          </a:p>
        </p:txBody>
      </p:sp>
    </p:spTree>
    <p:extLst>
      <p:ext uri="{BB962C8B-B14F-4D97-AF65-F5344CB8AC3E}">
        <p14:creationId xmlns:p14="http://schemas.microsoft.com/office/powerpoint/2010/main" xmlns="" val="27536491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8"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5" name="Gerade Verbindung 1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206394" y="1688493"/>
            <a:ext cx="5907536" cy="7409883"/>
            <a:chOff x="206394" y="1688493"/>
            <a:chExt cx="5907536" cy="7409883"/>
          </a:xfrm>
        </p:grpSpPr>
        <p:sp>
          <p:nvSpPr>
            <p:cNvPr id="21" name="Rechteck 20"/>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5" name="Rechteck 24"/>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bei Gefahr</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15362"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345418" y="4443636"/>
            <a:ext cx="2011290" cy="201129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Foliennummernplatzhalter 19"/>
          <p:cNvSpPr>
            <a:spLocks noGrp="1"/>
          </p:cNvSpPr>
          <p:nvPr>
            <p:ph type="sldNum" sz="quarter" idx="12"/>
          </p:nvPr>
        </p:nvSpPr>
        <p:spPr/>
        <p:txBody>
          <a:bodyPr/>
          <a:lstStyle/>
          <a:p>
            <a:fld id="{18FB01AD-E0E2-43F6-B41B-115DE7D7CF70}" type="slidenum">
              <a:rPr lang="de-DE" smtClean="0"/>
              <a:pPr/>
              <a:t>41</a:t>
            </a:fld>
            <a:endParaRPr lang="de-DE"/>
          </a:p>
        </p:txBody>
      </p:sp>
    </p:spTree>
    <p:extLst>
      <p:ext uri="{BB962C8B-B14F-4D97-AF65-F5344CB8AC3E}">
        <p14:creationId xmlns:p14="http://schemas.microsoft.com/office/powerpoint/2010/main" xmlns="" val="19049966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136388" y="-3247"/>
            <a:ext cx="6994388" cy="10047014"/>
            <a:chOff x="-136388" y="-3247"/>
            <a:chExt cx="6994388" cy="10047014"/>
          </a:xfrm>
        </p:grpSpPr>
        <p:pic>
          <p:nvPicPr>
            <p:cNvPr id="10242"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443" t="1459" r="1536"/>
            <a:stretch/>
          </p:blipFill>
          <p:spPr bwMode="auto">
            <a:xfrm flipH="1">
              <a:off x="-1" y="982728"/>
              <a:ext cx="6858001" cy="9061039"/>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E:\IZI\Story Telling Club\Grafiken_Bilder\Rahmen_Buch\Aktuelle Rahmen_freigestellt\StärkeN.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83989" t="36315" b="49271"/>
            <a:stretch/>
          </p:blipFill>
          <p:spPr bwMode="auto">
            <a:xfrm flipH="1">
              <a:off x="-136388" y="-3247"/>
              <a:ext cx="845257" cy="98597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1" name="Rechteck 10"/>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5" name="Rechteck 4"/>
          <p:cNvSpPr/>
          <p:nvPr/>
        </p:nvSpPr>
        <p:spPr>
          <a:xfrm>
            <a:off x="1268760" y="1712640"/>
            <a:ext cx="4428492"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268760" y="4241406"/>
            <a:ext cx="4428491" cy="4964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itel 1"/>
          <p:cNvSpPr txBox="1">
            <a:spLocks/>
          </p:cNvSpPr>
          <p:nvPr/>
        </p:nvSpPr>
        <p:spPr>
          <a:xfrm>
            <a:off x="404664" y="983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3" name="Foliennummernplatzhalter 12"/>
          <p:cNvSpPr>
            <a:spLocks noGrp="1"/>
          </p:cNvSpPr>
          <p:nvPr>
            <p:ph type="sldNum" sz="quarter" idx="12"/>
          </p:nvPr>
        </p:nvSpPr>
        <p:spPr/>
        <p:txBody>
          <a:bodyPr/>
          <a:lstStyle/>
          <a:p>
            <a:fld id="{18FB01AD-E0E2-43F6-B41B-115DE7D7CF70}" type="slidenum">
              <a:rPr lang="de-DE" smtClean="0"/>
              <a:pPr/>
              <a:t>42</a:t>
            </a:fld>
            <a:endParaRPr lang="de-DE"/>
          </a:p>
        </p:txBody>
      </p:sp>
    </p:spTree>
    <p:extLst>
      <p:ext uri="{BB962C8B-B14F-4D97-AF65-F5344CB8AC3E}">
        <p14:creationId xmlns:p14="http://schemas.microsoft.com/office/powerpoint/2010/main" xmlns="" val="34241742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8"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443" t="1459"/>
          <a:stretch/>
        </p:blipFill>
        <p:spPr bwMode="auto">
          <a:xfrm>
            <a:off x="-27383" y="932521"/>
            <a:ext cx="6912768" cy="9061039"/>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hteck 6"/>
          <p:cNvSpPr/>
          <p:nvPr/>
        </p:nvSpPr>
        <p:spPr>
          <a:xfrm>
            <a:off x="1268760" y="4241406"/>
            <a:ext cx="4428491" cy="4964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8" name="Rechteck 7"/>
          <p:cNvSpPr/>
          <p:nvPr/>
        </p:nvSpPr>
        <p:spPr>
          <a:xfrm>
            <a:off x="1268760" y="1712640"/>
            <a:ext cx="4428492"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13"/>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itel 1"/>
          <p:cNvSpPr txBox="1">
            <a:spLocks/>
          </p:cNvSpPr>
          <p:nvPr/>
        </p:nvSpPr>
        <p:spPr>
          <a:xfrm>
            <a:off x="333251"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stark wurde!</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1" name="Foliennummernplatzhalter 10"/>
          <p:cNvSpPr>
            <a:spLocks noGrp="1"/>
          </p:cNvSpPr>
          <p:nvPr>
            <p:ph type="sldNum" sz="quarter" idx="12"/>
          </p:nvPr>
        </p:nvSpPr>
        <p:spPr/>
        <p:txBody>
          <a:bodyPr/>
          <a:lstStyle/>
          <a:p>
            <a:fld id="{18FB01AD-E0E2-43F6-B41B-115DE7D7CF70}" type="slidenum">
              <a:rPr lang="de-DE" smtClean="0"/>
              <a:pPr/>
              <a:t>43</a:t>
            </a:fld>
            <a:endParaRPr lang="de-DE"/>
          </a:p>
        </p:txBody>
      </p:sp>
    </p:spTree>
    <p:extLst>
      <p:ext uri="{BB962C8B-B14F-4D97-AF65-F5344CB8AC3E}">
        <p14:creationId xmlns:p14="http://schemas.microsoft.com/office/powerpoint/2010/main" xmlns="" val="8674623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pieren 17"/>
          <p:cNvGrpSpPr/>
          <p:nvPr/>
        </p:nvGrpSpPr>
        <p:grpSpPr>
          <a:xfrm>
            <a:off x="-136388" y="-3247"/>
            <a:ext cx="6994388" cy="10047014"/>
            <a:chOff x="-136388" y="-3247"/>
            <a:chExt cx="6994388" cy="10047014"/>
          </a:xfrm>
        </p:grpSpPr>
        <p:pic>
          <p:nvPicPr>
            <p:cNvPr id="19"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443" t="1459" r="1536"/>
            <a:stretch/>
          </p:blipFill>
          <p:spPr bwMode="auto">
            <a:xfrm flipH="1">
              <a:off x="-1" y="982728"/>
              <a:ext cx="6858001" cy="9061039"/>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E:\IZI\Story Telling Club\Grafiken_Bilder\Rahmen_Buch\Aktuelle Rahmen_freigestellt\StärkeN.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83989" t="36315" b="49271"/>
            <a:stretch/>
          </p:blipFill>
          <p:spPr bwMode="auto">
            <a:xfrm flipH="1">
              <a:off x="-136388" y="-3247"/>
              <a:ext cx="845257" cy="98597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1" name="Rechteck 10"/>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6" name="Rechteck 5"/>
          <p:cNvSpPr/>
          <p:nvPr/>
        </p:nvSpPr>
        <p:spPr>
          <a:xfrm>
            <a:off x="908720" y="2720752"/>
            <a:ext cx="5565600" cy="543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el 1"/>
          <p:cNvSpPr txBox="1">
            <a:spLocks/>
          </p:cNvSpPr>
          <p:nvPr/>
        </p:nvSpPr>
        <p:spPr>
          <a:xfrm>
            <a:off x="404664" y="983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Der Tag,</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3" name="Foliennummernplatzhalter 12"/>
          <p:cNvSpPr>
            <a:spLocks noGrp="1"/>
          </p:cNvSpPr>
          <p:nvPr>
            <p:ph type="sldNum" sz="quarter" idx="12"/>
          </p:nvPr>
        </p:nvSpPr>
        <p:spPr/>
        <p:txBody>
          <a:bodyPr/>
          <a:lstStyle/>
          <a:p>
            <a:fld id="{18FB01AD-E0E2-43F6-B41B-115DE7D7CF70}" type="slidenum">
              <a:rPr lang="de-DE" smtClean="0"/>
              <a:pPr/>
              <a:t>44</a:t>
            </a:fld>
            <a:endParaRPr lang="de-DE"/>
          </a:p>
        </p:txBody>
      </p:sp>
    </p:spTree>
    <p:extLst>
      <p:ext uri="{BB962C8B-B14F-4D97-AF65-F5344CB8AC3E}">
        <p14:creationId xmlns:p14="http://schemas.microsoft.com/office/powerpoint/2010/main" xmlns="" val="18252750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443" t="1459"/>
          <a:stretch/>
        </p:blipFill>
        <p:spPr bwMode="auto">
          <a:xfrm>
            <a:off x="-27383" y="932521"/>
            <a:ext cx="6912768" cy="9061039"/>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hteck 13"/>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549275" y="2648744"/>
            <a:ext cx="5382732" cy="5482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itel 1"/>
          <p:cNvSpPr txBox="1">
            <a:spLocks/>
          </p:cNvSpPr>
          <p:nvPr/>
        </p:nvSpPr>
        <p:spPr>
          <a:xfrm>
            <a:off x="333251"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an dem ich stark wurde!</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0"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745703">
            <a:off x="4418098" y="8248236"/>
            <a:ext cx="1217612" cy="121761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Foliennummernplatzhalter 9"/>
          <p:cNvSpPr>
            <a:spLocks noGrp="1"/>
          </p:cNvSpPr>
          <p:nvPr>
            <p:ph type="sldNum" sz="quarter" idx="12"/>
          </p:nvPr>
        </p:nvSpPr>
        <p:spPr/>
        <p:txBody>
          <a:bodyPr/>
          <a:lstStyle/>
          <a:p>
            <a:fld id="{18FB01AD-E0E2-43F6-B41B-115DE7D7CF70}" type="slidenum">
              <a:rPr lang="de-DE" smtClean="0"/>
              <a:pPr/>
              <a:t>45</a:t>
            </a:fld>
            <a:endParaRPr lang="de-DE"/>
          </a:p>
        </p:txBody>
      </p:sp>
    </p:spTree>
    <p:extLst>
      <p:ext uri="{BB962C8B-B14F-4D97-AF65-F5344CB8AC3E}">
        <p14:creationId xmlns:p14="http://schemas.microsoft.com/office/powerpoint/2010/main" xmlns="" val="30443634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a:xfrm>
            <a:off x="0" y="0"/>
            <a:ext cx="6858000" cy="992560"/>
          </a:xfrm>
          <a:prstGeom prst="rect">
            <a:avLst/>
          </a:prstGeom>
          <a:solidFill>
            <a:srgbClr val="E5FE94"/>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2" name="Gruppieren 1"/>
          <p:cNvGrpSpPr/>
          <p:nvPr/>
        </p:nvGrpSpPr>
        <p:grpSpPr>
          <a:xfrm>
            <a:off x="-2" y="1034118"/>
            <a:ext cx="6803511" cy="8815426"/>
            <a:chOff x="-2" y="992560"/>
            <a:chExt cx="6803511" cy="8815426"/>
          </a:xfrm>
        </p:grpSpPr>
        <p:pic>
          <p:nvPicPr>
            <p:cNvPr id="11266" name="Picture 2" descr="E:\IZI\Story Telling Club\Grafiken_Bilder\Rahmen_Buch\Aktuelle Rahmen_freigestellt\SoWars.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7790" t="29858" r="5326" b="3626"/>
            <a:stretch/>
          </p:blipFill>
          <p:spPr bwMode="auto">
            <a:xfrm flipH="1">
              <a:off x="-2" y="3440832"/>
              <a:ext cx="5902038" cy="6367154"/>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E:\IZI\Story Telling Club\Grafiken_Bilder\Rahmen_Buch\Aktuelle Rahmen_freigestellt\SoWars.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109" t="2889" r="37348" b="56124"/>
            <a:stretch/>
          </p:blipFill>
          <p:spPr bwMode="auto">
            <a:xfrm flipH="1">
              <a:off x="4437112" y="992560"/>
              <a:ext cx="2366397" cy="248353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6" name="Gruppieren 15"/>
          <p:cNvGrpSpPr/>
          <p:nvPr/>
        </p:nvGrpSpPr>
        <p:grpSpPr>
          <a:xfrm>
            <a:off x="864283" y="1560842"/>
            <a:ext cx="5705913" cy="7575414"/>
            <a:chOff x="864283" y="1560842"/>
            <a:chExt cx="5705913" cy="7575414"/>
          </a:xfrm>
        </p:grpSpPr>
        <p:sp>
          <p:nvSpPr>
            <p:cNvPr id="17" name="Rechteck 16"/>
            <p:cNvSpPr/>
            <p:nvPr/>
          </p:nvSpPr>
          <p:spPr>
            <a:xfrm>
              <a:off x="915822" y="6900656"/>
              <a:ext cx="2696400" cy="223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rot="370912">
              <a:off x="3873796" y="5796331"/>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9" name="Rechteck 18"/>
            <p:cNvSpPr/>
            <p:nvPr/>
          </p:nvSpPr>
          <p:spPr>
            <a:xfrm rot="21278192">
              <a:off x="864283" y="4230284"/>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183530">
              <a:off x="3844595" y="2731040"/>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cxnSp>
        <p:nvCxnSpPr>
          <p:cNvPr id="30" name="Gerade Verbindung 2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So war</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24"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94295" y="128464"/>
            <a:ext cx="1554985" cy="856496"/>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Foliennummernplatzhalter 24"/>
          <p:cNvSpPr>
            <a:spLocks noGrp="1"/>
          </p:cNvSpPr>
          <p:nvPr>
            <p:ph type="sldNum" sz="quarter" idx="12"/>
          </p:nvPr>
        </p:nvSpPr>
        <p:spPr/>
        <p:txBody>
          <a:bodyPr/>
          <a:lstStyle/>
          <a:p>
            <a:fld id="{18FB01AD-E0E2-43F6-B41B-115DE7D7CF70}" type="slidenum">
              <a:rPr lang="de-DE" smtClean="0"/>
              <a:pPr/>
              <a:t>46</a:t>
            </a:fld>
            <a:endParaRPr lang="de-DE"/>
          </a:p>
        </p:txBody>
      </p:sp>
    </p:spTree>
    <p:extLst>
      <p:ext uri="{BB962C8B-B14F-4D97-AF65-F5344CB8AC3E}">
        <p14:creationId xmlns:p14="http://schemas.microsoft.com/office/powerpoint/2010/main" xmlns="" val="1786514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a:xfrm>
            <a:off x="0" y="0"/>
            <a:ext cx="6858000" cy="992560"/>
          </a:xfrm>
          <a:prstGeom prst="rect">
            <a:avLst/>
          </a:prstGeom>
          <a:solidFill>
            <a:srgbClr val="E5FE94"/>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31" name="Gruppieren 30"/>
          <p:cNvGrpSpPr/>
          <p:nvPr/>
        </p:nvGrpSpPr>
        <p:grpSpPr>
          <a:xfrm flipH="1">
            <a:off x="-2" y="1034118"/>
            <a:ext cx="6885386" cy="8815426"/>
            <a:chOff x="-81877" y="992560"/>
            <a:chExt cx="6885386" cy="8815426"/>
          </a:xfrm>
        </p:grpSpPr>
        <p:pic>
          <p:nvPicPr>
            <p:cNvPr id="33" name="Picture 2" descr="E:\IZI\Story Telling Club\Grafiken_Bilder\Rahmen_Buch\Aktuelle Rahmen_freigestellt\SoWars.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7790" t="29858" r="5326" b="3626"/>
            <a:stretch/>
          </p:blipFill>
          <p:spPr bwMode="auto">
            <a:xfrm flipH="1">
              <a:off x="-81877" y="3440832"/>
              <a:ext cx="5902038" cy="6367154"/>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E:\IZI\Story Telling Club\Grafiken_Bilder\Rahmen_Buch\Aktuelle Rahmen_freigestellt\SoWars.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109" t="2889" r="37348" b="56124"/>
            <a:stretch/>
          </p:blipFill>
          <p:spPr bwMode="auto">
            <a:xfrm flipH="1">
              <a:off x="4437112" y="992560"/>
              <a:ext cx="2366397" cy="248353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6" name="Gruppieren 15"/>
          <p:cNvGrpSpPr/>
          <p:nvPr/>
        </p:nvGrpSpPr>
        <p:grpSpPr>
          <a:xfrm>
            <a:off x="206394" y="1688493"/>
            <a:ext cx="5907536" cy="7409883"/>
            <a:chOff x="206394" y="1688493"/>
            <a:chExt cx="5907536" cy="7409883"/>
          </a:xfrm>
        </p:grpSpPr>
        <p:sp>
          <p:nvSpPr>
            <p:cNvPr id="17" name="Rechteck 16"/>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9" name="Rechteck 18"/>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cxnSp>
        <p:nvCxnSpPr>
          <p:cNvPr id="23" name="Gerade Verbindung 2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der Storytelling Club</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5"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47923">
            <a:off x="3691738" y="4855697"/>
            <a:ext cx="1345116" cy="1345116"/>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Foliennummernplatzhalter 21"/>
          <p:cNvSpPr>
            <a:spLocks noGrp="1"/>
          </p:cNvSpPr>
          <p:nvPr>
            <p:ph type="sldNum" sz="quarter" idx="12"/>
          </p:nvPr>
        </p:nvSpPr>
        <p:spPr/>
        <p:txBody>
          <a:bodyPr/>
          <a:lstStyle/>
          <a:p>
            <a:fld id="{18FB01AD-E0E2-43F6-B41B-115DE7D7CF70}" type="slidenum">
              <a:rPr lang="de-DE" smtClean="0"/>
              <a:pPr/>
              <a:t>47</a:t>
            </a:fld>
            <a:endParaRPr lang="de-DE"/>
          </a:p>
        </p:txBody>
      </p:sp>
    </p:spTree>
    <p:extLst>
      <p:ext uri="{BB962C8B-B14F-4D97-AF65-F5344CB8AC3E}">
        <p14:creationId xmlns:p14="http://schemas.microsoft.com/office/powerpoint/2010/main" xmlns="" val="26454221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7951" t="15459" r="36105" b="74722"/>
          <a:stretch/>
        </p:blipFill>
        <p:spPr bwMode="auto">
          <a:xfrm rot="17838565" flipH="1">
            <a:off x="5370671" y="3535984"/>
            <a:ext cx="944288" cy="40038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Inhaltsplatzhalter 2"/>
          <p:cNvSpPr>
            <a:spLocks noGrp="1"/>
          </p:cNvSpPr>
          <p:nvPr>
            <p:ph idx="1"/>
          </p:nvPr>
        </p:nvSpPr>
        <p:spPr>
          <a:xfrm>
            <a:off x="1465613" y="2548506"/>
            <a:ext cx="4054839" cy="6605620"/>
          </a:xfrm>
        </p:spPr>
        <p:txBody>
          <a:bodyPr>
            <a:noAutofit/>
          </a:bodyPr>
          <a:lstStyle/>
          <a:p>
            <a:pPr marL="0" indent="0">
              <a:spcAft>
                <a:spcPts val="300"/>
              </a:spcAft>
              <a:buNone/>
            </a:pPr>
            <a:r>
              <a:rPr lang="de-DE" sz="1400" b="1" dirty="0" smtClean="0"/>
              <a:t>1. Sieh</a:t>
            </a:r>
            <a:r>
              <a:rPr lang="de-DE" sz="1400" b="1" dirty="0"/>
              <a:t>, was passiert,</a:t>
            </a:r>
            <a:r>
              <a:rPr lang="de-DE" sz="1400" dirty="0"/>
              <a:t> </a:t>
            </a:r>
            <a:r>
              <a:rPr lang="de-DE" sz="1400" dirty="0" smtClean="0"/>
              <a:t/>
            </a:r>
            <a:br>
              <a:rPr lang="de-DE" sz="1400" dirty="0" smtClean="0"/>
            </a:br>
            <a:r>
              <a:rPr lang="de-DE" sz="1400" dirty="0" smtClean="0"/>
              <a:t>und </a:t>
            </a:r>
            <a:r>
              <a:rPr lang="de-DE" sz="1400" dirty="0"/>
              <a:t>wie </a:t>
            </a:r>
            <a:r>
              <a:rPr lang="de-DE" sz="1400" dirty="0" smtClean="0"/>
              <a:t>Du </a:t>
            </a:r>
            <a:r>
              <a:rPr lang="de-DE" sz="1400" dirty="0"/>
              <a:t>und andere </a:t>
            </a:r>
            <a:br>
              <a:rPr lang="de-DE" sz="1400" dirty="0"/>
            </a:br>
            <a:r>
              <a:rPr lang="de-DE" sz="1400" dirty="0" smtClean="0"/>
              <a:t>sich </a:t>
            </a:r>
            <a:r>
              <a:rPr lang="de-DE" sz="1400" dirty="0"/>
              <a:t>fühlen</a:t>
            </a:r>
            <a:r>
              <a:rPr lang="de-DE" sz="1400" dirty="0" smtClean="0"/>
              <a:t>!</a:t>
            </a:r>
          </a:p>
          <a:p>
            <a:pPr marL="0" lvl="0" indent="0" algn="r">
              <a:spcBef>
                <a:spcPts val="0"/>
              </a:spcBef>
              <a:spcAft>
                <a:spcPts val="300"/>
              </a:spcAft>
              <a:buNone/>
            </a:pPr>
            <a:r>
              <a:rPr lang="de-DE" sz="1400" b="1" dirty="0" smtClean="0">
                <a:latin typeface="+mj-lt"/>
                <a:cs typeface="Aparajita" panose="020B0604020202020204" pitchFamily="34" charset="0"/>
              </a:rPr>
              <a:t>2. Wisse</a:t>
            </a:r>
            <a:r>
              <a:rPr lang="de-DE" sz="1400" b="1" dirty="0">
                <a:latin typeface="+mj-lt"/>
                <a:cs typeface="Aparajita" panose="020B0604020202020204" pitchFamily="34" charset="0"/>
              </a:rPr>
              <a:t>, was Du kannst,</a:t>
            </a:r>
            <a:r>
              <a:rPr lang="de-DE" sz="1400" dirty="0">
                <a:latin typeface="+mj-lt"/>
                <a:cs typeface="Aparajita" panose="020B0604020202020204" pitchFamily="34" charset="0"/>
              </a:rPr>
              <a:t> </a:t>
            </a:r>
            <a:endParaRPr lang="de-DE" sz="1400" dirty="0" smtClean="0">
              <a:latin typeface="+mj-lt"/>
              <a:cs typeface="Aparajita" panose="020B0604020202020204" pitchFamily="34" charset="0"/>
            </a:endParaRPr>
          </a:p>
          <a:p>
            <a:pPr marL="0" lvl="0" indent="0" algn="r">
              <a:spcBef>
                <a:spcPts val="0"/>
              </a:spcBef>
              <a:spcAft>
                <a:spcPts val="300"/>
              </a:spcAft>
              <a:buNone/>
            </a:pPr>
            <a:r>
              <a:rPr lang="de-DE" sz="1400" dirty="0" smtClean="0">
                <a:latin typeface="+mj-lt"/>
                <a:cs typeface="Aparajita" panose="020B0604020202020204" pitchFamily="34" charset="0"/>
              </a:rPr>
              <a:t>sei </a:t>
            </a:r>
            <a:r>
              <a:rPr lang="de-DE" sz="1400" dirty="0">
                <a:latin typeface="+mj-lt"/>
                <a:cs typeface="Aparajita" panose="020B0604020202020204" pitchFamily="34" charset="0"/>
              </a:rPr>
              <a:t>stolz darauf und sieh auch </a:t>
            </a:r>
            <a:endParaRPr lang="de-DE" sz="1400" dirty="0" smtClean="0">
              <a:latin typeface="+mj-lt"/>
              <a:cs typeface="Aparajita" panose="020B0604020202020204" pitchFamily="34" charset="0"/>
            </a:endParaRPr>
          </a:p>
          <a:p>
            <a:pPr marL="0" lvl="0" indent="0" algn="r">
              <a:spcBef>
                <a:spcPts val="0"/>
              </a:spcBef>
              <a:spcAft>
                <a:spcPts val="300"/>
              </a:spcAft>
              <a:buNone/>
            </a:pPr>
            <a:r>
              <a:rPr lang="de-DE" sz="1400" dirty="0" smtClean="0">
                <a:latin typeface="+mj-lt"/>
                <a:cs typeface="Aparajita" panose="020B0604020202020204" pitchFamily="34" charset="0"/>
              </a:rPr>
              <a:t>die </a:t>
            </a:r>
            <a:r>
              <a:rPr lang="de-DE" sz="1400" dirty="0">
                <a:latin typeface="+mj-lt"/>
                <a:cs typeface="Aparajita" panose="020B0604020202020204" pitchFamily="34" charset="0"/>
              </a:rPr>
              <a:t>Stärken bei anderen</a:t>
            </a:r>
            <a:r>
              <a:rPr lang="de-DE" sz="1400" dirty="0" smtClean="0">
                <a:latin typeface="+mj-lt"/>
                <a:cs typeface="Aparajita" panose="020B0604020202020204" pitchFamily="34" charset="0"/>
              </a:rPr>
              <a:t>!</a:t>
            </a:r>
          </a:p>
          <a:p>
            <a:pPr marL="0" lvl="0" indent="0">
              <a:spcBef>
                <a:spcPts val="0"/>
              </a:spcBef>
              <a:spcAft>
                <a:spcPts val="300"/>
              </a:spcAft>
              <a:buNone/>
            </a:pPr>
            <a:endParaRPr lang="de-DE" sz="1400" dirty="0" smtClean="0">
              <a:latin typeface="+mj-lt"/>
              <a:cs typeface="Aparajita" panose="020B0604020202020204" pitchFamily="34" charset="0"/>
            </a:endParaRPr>
          </a:p>
          <a:p>
            <a:pPr marL="0" lvl="0" indent="0">
              <a:spcBef>
                <a:spcPts val="0"/>
              </a:spcBef>
              <a:spcAft>
                <a:spcPts val="300"/>
              </a:spcAft>
              <a:buNone/>
            </a:pPr>
            <a:r>
              <a:rPr lang="de-DE" sz="1400" b="1" dirty="0" smtClean="0">
                <a:latin typeface="+mj-lt"/>
                <a:cs typeface="Aparajita" panose="020B0604020202020204" pitchFamily="34" charset="0"/>
              </a:rPr>
              <a:t>3. Erlaube </a:t>
            </a:r>
            <a:r>
              <a:rPr lang="de-DE" sz="1400" b="1" dirty="0">
                <a:latin typeface="+mj-lt"/>
                <a:cs typeface="Aparajita" panose="020B0604020202020204" pitchFamily="34" charset="0"/>
              </a:rPr>
              <a:t>Dir zu </a:t>
            </a:r>
            <a:r>
              <a:rPr lang="de-DE" sz="1400" b="1" dirty="0" smtClean="0">
                <a:latin typeface="+mj-lt"/>
                <a:cs typeface="Aparajita" panose="020B0604020202020204" pitchFamily="34" charset="0"/>
              </a:rPr>
              <a:t>lernen </a:t>
            </a:r>
            <a:br>
              <a:rPr lang="de-DE" sz="1400" b="1" dirty="0" smtClean="0">
                <a:latin typeface="+mj-lt"/>
                <a:cs typeface="Aparajita" panose="020B0604020202020204" pitchFamily="34" charset="0"/>
              </a:rPr>
            </a:br>
            <a:r>
              <a:rPr lang="de-DE" sz="1400" b="1" dirty="0" smtClean="0">
                <a:latin typeface="+mj-lt"/>
                <a:cs typeface="Aparajita" panose="020B0604020202020204" pitchFamily="34" charset="0"/>
              </a:rPr>
              <a:t>und Fehler zu machen!</a:t>
            </a:r>
            <a:r>
              <a:rPr lang="de-DE" sz="1400" dirty="0">
                <a:latin typeface="+mj-lt"/>
                <a:cs typeface="Aparajita" panose="020B0604020202020204" pitchFamily="34" charset="0"/>
              </a:rPr>
              <a:t/>
            </a:r>
            <a:br>
              <a:rPr lang="de-DE" sz="1400" dirty="0">
                <a:latin typeface="+mj-lt"/>
                <a:cs typeface="Aparajita" panose="020B0604020202020204" pitchFamily="34" charset="0"/>
              </a:rPr>
            </a:br>
            <a:r>
              <a:rPr lang="de-DE" sz="1400" dirty="0">
                <a:latin typeface="+mj-lt"/>
                <a:cs typeface="Aparajita" panose="020B0604020202020204" pitchFamily="34" charset="0"/>
              </a:rPr>
              <a:t>Du musst nicht </a:t>
            </a:r>
            <a:r>
              <a:rPr lang="de-DE" sz="1400" dirty="0" smtClean="0">
                <a:cs typeface="Aparajita" panose="020B0604020202020204" pitchFamily="34" charset="0"/>
              </a:rPr>
              <a:t>schon </a:t>
            </a:r>
            <a:r>
              <a:rPr lang="de-DE" sz="1400" dirty="0" smtClean="0">
                <a:latin typeface="+mj-lt"/>
                <a:cs typeface="Aparajita" panose="020B0604020202020204" pitchFamily="34" charset="0"/>
              </a:rPr>
              <a:t>alles können.</a:t>
            </a:r>
          </a:p>
          <a:p>
            <a:pPr marL="0" lvl="0" indent="0">
              <a:spcBef>
                <a:spcPts val="0"/>
              </a:spcBef>
              <a:spcAft>
                <a:spcPts val="300"/>
              </a:spcAft>
              <a:buNone/>
            </a:pPr>
            <a:endParaRPr lang="de-DE" sz="1400" dirty="0" smtClean="0">
              <a:latin typeface="+mj-lt"/>
              <a:cs typeface="Aparajita" panose="020B0604020202020204" pitchFamily="34" charset="0"/>
            </a:endParaRPr>
          </a:p>
          <a:p>
            <a:pPr marL="0" lvl="0" indent="0">
              <a:spcBef>
                <a:spcPts val="0"/>
              </a:spcBef>
              <a:spcAft>
                <a:spcPts val="300"/>
              </a:spcAft>
              <a:buNone/>
            </a:pPr>
            <a:endParaRPr lang="de-DE" sz="1400" dirty="0">
              <a:latin typeface="+mj-lt"/>
              <a:cs typeface="Aparajita" panose="020B0604020202020204" pitchFamily="34" charset="0"/>
            </a:endParaRPr>
          </a:p>
          <a:p>
            <a:pPr marL="0" lvl="0" indent="0" algn="r">
              <a:spcBef>
                <a:spcPts val="0"/>
              </a:spcBef>
              <a:spcAft>
                <a:spcPts val="300"/>
              </a:spcAft>
              <a:buNone/>
            </a:pPr>
            <a:r>
              <a:rPr lang="de-DE" sz="1400" b="1" dirty="0" smtClean="0">
                <a:latin typeface="+mj-lt"/>
                <a:cs typeface="Aparajita" panose="020B0604020202020204" pitchFamily="34" charset="0"/>
              </a:rPr>
              <a:t>4. Jedes </a:t>
            </a:r>
            <a:r>
              <a:rPr lang="de-DE" sz="1400" b="1" dirty="0">
                <a:latin typeface="+mj-lt"/>
                <a:cs typeface="Aparajita" panose="020B0604020202020204" pitchFamily="34" charset="0"/>
              </a:rPr>
              <a:t>Problem hat mehrere Lösungen.</a:t>
            </a:r>
            <a:r>
              <a:rPr lang="de-DE" sz="1400" dirty="0">
                <a:latin typeface="+mj-lt"/>
                <a:cs typeface="Aparajita" panose="020B0604020202020204" pitchFamily="34" charset="0"/>
              </a:rPr>
              <a:t/>
            </a:r>
            <a:br>
              <a:rPr lang="de-DE" sz="1400" dirty="0">
                <a:latin typeface="+mj-lt"/>
                <a:cs typeface="Aparajita" panose="020B0604020202020204" pitchFamily="34" charset="0"/>
              </a:rPr>
            </a:br>
            <a:r>
              <a:rPr lang="de-DE" sz="1400" dirty="0"/>
              <a:t>Denke kreativ und </a:t>
            </a:r>
            <a:br>
              <a:rPr lang="de-DE" sz="1400" dirty="0"/>
            </a:br>
            <a:r>
              <a:rPr lang="de-DE" sz="1400" dirty="0" smtClean="0"/>
              <a:t>in </a:t>
            </a:r>
            <a:r>
              <a:rPr lang="de-DE" sz="1400" dirty="0"/>
              <a:t>verschiedenste Richtungen</a:t>
            </a:r>
            <a:r>
              <a:rPr lang="de-DE" sz="1400" dirty="0" smtClean="0"/>
              <a:t>!</a:t>
            </a:r>
          </a:p>
          <a:p>
            <a:pPr marL="0" lvl="0" indent="0">
              <a:spcBef>
                <a:spcPts val="0"/>
              </a:spcBef>
              <a:spcAft>
                <a:spcPts val="300"/>
              </a:spcAft>
              <a:buNone/>
            </a:pPr>
            <a:endParaRPr lang="de-DE" sz="1400" dirty="0" smtClean="0"/>
          </a:p>
          <a:p>
            <a:pPr marL="0" lvl="0" indent="0">
              <a:spcBef>
                <a:spcPts val="0"/>
              </a:spcBef>
              <a:spcAft>
                <a:spcPts val="300"/>
              </a:spcAft>
              <a:buNone/>
            </a:pPr>
            <a:r>
              <a:rPr lang="de-DE" sz="1400" b="1" dirty="0" smtClean="0">
                <a:latin typeface="+mj-lt"/>
                <a:cs typeface="Aparajita" panose="020B0604020202020204" pitchFamily="34" charset="0"/>
              </a:rPr>
              <a:t>5.</a:t>
            </a:r>
            <a:r>
              <a:rPr lang="de-DE" sz="1400" dirty="0" smtClean="0">
                <a:latin typeface="+mj-lt"/>
                <a:cs typeface="Aparajita" panose="020B0604020202020204" pitchFamily="34" charset="0"/>
              </a:rPr>
              <a:t> </a:t>
            </a:r>
            <a:r>
              <a:rPr lang="de-DE" sz="1400" b="1" dirty="0" smtClean="0">
                <a:latin typeface="+mj-lt"/>
                <a:cs typeface="Aparajita" panose="020B0604020202020204" pitchFamily="34" charset="0"/>
              </a:rPr>
              <a:t>Trau </a:t>
            </a:r>
            <a:r>
              <a:rPr lang="de-DE" sz="1400" b="1" dirty="0">
                <a:latin typeface="+mj-lt"/>
                <a:cs typeface="Aparajita" panose="020B0604020202020204" pitchFamily="34" charset="0"/>
              </a:rPr>
              <a:t>Dich zu handeln!</a:t>
            </a:r>
            <a:r>
              <a:rPr lang="de-DE" sz="1400" dirty="0">
                <a:latin typeface="+mj-lt"/>
                <a:cs typeface="Aparajita" panose="020B0604020202020204" pitchFamily="34" charset="0"/>
              </a:rPr>
              <a:t/>
            </a:r>
            <a:br>
              <a:rPr lang="de-DE" sz="1400" dirty="0">
                <a:latin typeface="+mj-lt"/>
                <a:cs typeface="Aparajita" panose="020B0604020202020204" pitchFamily="34" charset="0"/>
              </a:rPr>
            </a:br>
            <a:r>
              <a:rPr lang="de-DE" sz="1400" dirty="0" smtClean="0">
                <a:latin typeface="+mj-lt"/>
                <a:cs typeface="Aparajita" panose="020B0604020202020204" pitchFamily="34" charset="0"/>
              </a:rPr>
              <a:t>Sei aktiv, </a:t>
            </a:r>
            <a:br>
              <a:rPr lang="de-DE" sz="1400" dirty="0" smtClean="0">
                <a:latin typeface="+mj-lt"/>
                <a:cs typeface="Aparajita" panose="020B0604020202020204" pitchFamily="34" charset="0"/>
              </a:rPr>
            </a:br>
            <a:r>
              <a:rPr lang="de-DE" sz="1400" dirty="0" smtClean="0">
                <a:latin typeface="+mj-lt"/>
                <a:cs typeface="Aparajita" panose="020B0604020202020204" pitchFamily="34" charset="0"/>
              </a:rPr>
              <a:t>es </a:t>
            </a:r>
            <a:r>
              <a:rPr lang="de-DE" sz="1400" dirty="0">
                <a:latin typeface="+mj-lt"/>
                <a:cs typeface="Aparajita" panose="020B0604020202020204" pitchFamily="34" charset="0"/>
              </a:rPr>
              <a:t>bringt Dich weiter</a:t>
            </a:r>
            <a:r>
              <a:rPr lang="de-DE" sz="1400" dirty="0" smtClean="0">
                <a:latin typeface="+mj-lt"/>
                <a:cs typeface="Aparajita" panose="020B0604020202020204" pitchFamily="34" charset="0"/>
              </a:rPr>
              <a:t>.</a:t>
            </a:r>
          </a:p>
          <a:p>
            <a:pPr marL="0" lvl="0" indent="0">
              <a:spcBef>
                <a:spcPts val="0"/>
              </a:spcBef>
              <a:spcAft>
                <a:spcPts val="300"/>
              </a:spcAft>
              <a:buNone/>
            </a:pPr>
            <a:endParaRPr lang="de-DE" sz="1400" dirty="0" smtClean="0">
              <a:latin typeface="+mj-lt"/>
              <a:cs typeface="Aparajita" panose="020B0604020202020204" pitchFamily="34" charset="0"/>
            </a:endParaRPr>
          </a:p>
          <a:p>
            <a:pPr marL="0" lvl="0" indent="0" algn="r">
              <a:spcBef>
                <a:spcPts val="0"/>
              </a:spcBef>
              <a:spcAft>
                <a:spcPts val="300"/>
              </a:spcAft>
              <a:buNone/>
            </a:pPr>
            <a:r>
              <a:rPr lang="de-DE" sz="1400" b="1" dirty="0" smtClean="0"/>
              <a:t>6. Sieh </a:t>
            </a:r>
            <a:r>
              <a:rPr lang="de-DE" sz="1400" b="1" dirty="0"/>
              <a:t>die positiven </a:t>
            </a:r>
            <a:r>
              <a:rPr lang="de-DE" sz="1400" b="1" dirty="0" smtClean="0"/>
              <a:t>Seiten</a:t>
            </a:r>
            <a:r>
              <a:rPr lang="de-DE" sz="1400" dirty="0"/>
              <a:t/>
            </a:r>
            <a:br>
              <a:rPr lang="de-DE" sz="1400" dirty="0"/>
            </a:br>
            <a:r>
              <a:rPr lang="de-DE" sz="1400" dirty="0"/>
              <a:t>und was Du schon alles </a:t>
            </a:r>
            <a:br>
              <a:rPr lang="de-DE" sz="1400" dirty="0"/>
            </a:br>
            <a:r>
              <a:rPr lang="de-DE" sz="1400" dirty="0" smtClean="0"/>
              <a:t>geschafft </a:t>
            </a:r>
            <a:r>
              <a:rPr lang="de-DE" sz="1400" dirty="0"/>
              <a:t>hast</a:t>
            </a:r>
            <a:r>
              <a:rPr lang="de-DE" sz="1400" dirty="0" smtClean="0"/>
              <a:t>!</a:t>
            </a:r>
          </a:p>
          <a:p>
            <a:pPr marL="0" indent="0">
              <a:spcAft>
                <a:spcPts val="300"/>
              </a:spcAft>
              <a:buNone/>
            </a:pPr>
            <a:r>
              <a:rPr lang="de-DE" sz="1400" b="1" dirty="0" smtClean="0"/>
              <a:t>7. Vertraue </a:t>
            </a:r>
            <a:r>
              <a:rPr lang="de-DE" sz="1400" b="1" dirty="0"/>
              <a:t>Dir </a:t>
            </a:r>
            <a:r>
              <a:rPr lang="de-DE" sz="1400" b="1" dirty="0" smtClean="0"/>
              <a:t/>
            </a:r>
            <a:br>
              <a:rPr lang="de-DE" sz="1400" b="1" dirty="0" smtClean="0"/>
            </a:br>
            <a:r>
              <a:rPr lang="de-DE" sz="1400" b="1" dirty="0" smtClean="0"/>
              <a:t>und suche </a:t>
            </a:r>
            <a:r>
              <a:rPr lang="de-DE" sz="1400" b="1" dirty="0"/>
              <a:t>Dir Unterstützung!</a:t>
            </a:r>
            <a:r>
              <a:rPr lang="de-DE" sz="1400" dirty="0"/>
              <a:t/>
            </a:r>
            <a:br>
              <a:rPr lang="de-DE" sz="1400" dirty="0"/>
            </a:br>
            <a:r>
              <a:rPr lang="de-DE" sz="1400" dirty="0"/>
              <a:t>Du musst nicht alles alleine lösen.</a:t>
            </a:r>
          </a:p>
        </p:txBody>
      </p:sp>
      <p:pic>
        <p:nvPicPr>
          <p:cNvPr id="10244" name="Picture 4"/>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90061" b="100000" l="27108" r="64458">
                        <a14:foregroundMark x1="55422" y1="95538" x2="58886" y2="95538"/>
                        <a14:foregroundMark x1="45633" y1="95538" x2="54970" y2="94016"/>
                      </a14:backgroundRemoval>
                    </a14:imgEffect>
                  </a14:imgLayer>
                </a14:imgProps>
              </a:ext>
              <a:ext uri="{28A0092B-C50C-407E-A947-70E740481C1C}">
                <a14:useLocalDpi xmlns:a14="http://schemas.microsoft.com/office/drawing/2010/main" xmlns="" val="0"/>
              </a:ext>
            </a:extLst>
          </a:blip>
          <a:srcRect l="27951" t="89519" r="36105"/>
          <a:stretch/>
        </p:blipFill>
        <p:spPr bwMode="auto">
          <a:xfrm rot="4125657">
            <a:off x="801276" y="8280416"/>
            <a:ext cx="926174" cy="403152"/>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77188" b="88125" l="27023" r="64887"/>
                    </a14:imgEffect>
                  </a14:imgLayer>
                </a14:imgProps>
              </a:ext>
              <a:ext uri="{28A0092B-C50C-407E-A947-70E740481C1C}">
                <a14:useLocalDpi xmlns:a14="http://schemas.microsoft.com/office/drawing/2010/main" xmlns="" val="0"/>
              </a:ext>
            </a:extLst>
          </a:blip>
          <a:srcRect l="27951" t="77417" r="36105" b="12079"/>
          <a:stretch/>
        </p:blipFill>
        <p:spPr bwMode="auto">
          <a:xfrm rot="6939781">
            <a:off x="5320303" y="7574432"/>
            <a:ext cx="761145" cy="34524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1045" b="11390" l="28664" r="62378"/>
                    </a14:imgEffect>
                  </a14:imgLayer>
                </a14:imgProps>
              </a:ext>
              <a:ext uri="{28A0092B-C50C-407E-A947-70E740481C1C}">
                <a14:useLocalDpi xmlns:a14="http://schemas.microsoft.com/office/drawing/2010/main" xmlns="" val="0"/>
              </a:ext>
            </a:extLst>
          </a:blip>
          <a:srcRect l="27951" r="36105" b="88196"/>
          <a:stretch/>
        </p:blipFill>
        <p:spPr bwMode="auto">
          <a:xfrm rot="3763711">
            <a:off x="692359" y="2849574"/>
            <a:ext cx="965529" cy="465553"/>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p:cNvPicPr>
            <a:picLocks noChangeAspect="1" noChangeArrowheads="1"/>
          </p:cNvPicPr>
          <p:nvPr/>
        </p:nvPicPr>
        <p:blipFill rotWithShape="1">
          <a:blip r:embed="rId9" cstate="print">
            <a:extLst>
              <a:ext uri="{BEBA8EAE-BF5A-486C-A8C5-ECC9F3942E4B}">
                <a14:imgProps xmlns:a14="http://schemas.microsoft.com/office/drawing/2010/main" xmlns="">
                  <a14:imgLayer r:embed="rId10">
                    <a14:imgEffect>
                      <a14:backgroundRemoval t="60445" b="71898" l="28007" r="64086"/>
                    </a14:imgEffect>
                  </a14:imgLayer>
                </a14:imgProps>
              </a:ext>
              <a:ext uri="{28A0092B-C50C-407E-A947-70E740481C1C}">
                <a14:useLocalDpi xmlns:a14="http://schemas.microsoft.com/office/drawing/2010/main" xmlns="" val="0"/>
              </a:ext>
            </a:extLst>
          </a:blip>
          <a:srcRect l="27951" t="61597" r="36105" b="27711"/>
          <a:stretch/>
        </p:blipFill>
        <p:spPr bwMode="auto">
          <a:xfrm rot="3792554">
            <a:off x="774456" y="6611266"/>
            <a:ext cx="907922" cy="419173"/>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p:cNvPicPr>
            <a:picLocks noChangeAspect="1" noChangeArrowheads="1"/>
          </p:cNvPicPr>
          <p:nvPr/>
        </p:nvPicPr>
        <p:blipFill rotWithShape="1">
          <a:blip r:embed="rId11" cstate="print">
            <a:extLst>
              <a:ext uri="{BEBA8EAE-BF5A-486C-A8C5-ECC9F3942E4B}">
                <a14:imgProps xmlns:a14="http://schemas.microsoft.com/office/drawing/2010/main" xmlns="">
                  <a14:imgLayer r:embed="rId12">
                    <a14:imgEffect>
                      <a14:backgroundRemoval t="46907" b="55361" l="26763" r="64904"/>
                    </a14:imgEffect>
                  </a14:imgLayer>
                </a14:imgProps>
              </a:ext>
              <a:ext uri="{28A0092B-C50C-407E-A947-70E740481C1C}">
                <a14:useLocalDpi xmlns:a14="http://schemas.microsoft.com/office/drawing/2010/main" xmlns="" val="0"/>
              </a:ext>
            </a:extLst>
          </a:blip>
          <a:srcRect l="27951" t="46266" r="36105" b="44600"/>
          <a:stretch/>
        </p:blipFill>
        <p:spPr bwMode="auto">
          <a:xfrm rot="6996696">
            <a:off x="5323463" y="5636130"/>
            <a:ext cx="935077" cy="368817"/>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p:cNvPicPr>
            <a:picLocks noChangeAspect="1" noChangeArrowheads="1"/>
          </p:cNvPicPr>
          <p:nvPr/>
        </p:nvPicPr>
        <p:blipFill rotWithShape="1">
          <a:blip r:embed="rId13" cstate="print">
            <a:extLst>
              <a:ext uri="{BEBA8EAE-BF5A-486C-A8C5-ECC9F3942E4B}">
                <a14:imgProps xmlns:a14="http://schemas.microsoft.com/office/drawing/2010/main" xmlns="">
                  <a14:imgLayer r:embed="rId14">
                    <a14:imgEffect>
                      <a14:backgroundRemoval t="29835" b="39712" l="27172" r="63981"/>
                    </a14:imgEffect>
                  </a14:imgLayer>
                </a14:imgProps>
              </a:ext>
              <a:ext uri="{28A0092B-C50C-407E-A947-70E740481C1C}">
                <a14:useLocalDpi xmlns:a14="http://schemas.microsoft.com/office/drawing/2010/main" xmlns="" val="0"/>
              </a:ext>
            </a:extLst>
          </a:blip>
          <a:srcRect l="27951" t="30388" r="36105" b="59336"/>
          <a:stretch/>
        </p:blipFill>
        <p:spPr bwMode="auto">
          <a:xfrm rot="3162161">
            <a:off x="703530" y="4601922"/>
            <a:ext cx="944665" cy="419173"/>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Grafik 3"/>
          <p:cNvPicPr>
            <a:picLocks noChangeAspect="1"/>
          </p:cNvPicPr>
          <p:nvPr/>
        </p:nvPicPr>
        <p:blipFill rotWithShape="1">
          <a:blip r:embed="rId15" cstate="print">
            <a:extLst>
              <a:ext uri="{BEBA8EAE-BF5A-486C-A8C5-ECC9F3942E4B}">
                <a14:imgProps xmlns:a14="http://schemas.microsoft.com/office/drawing/2010/main" xmlns="">
                  <a14:imgLayer r:embed="rId16">
                    <a14:imgEffect>
                      <a14:sharpenSoften amount="50000"/>
                    </a14:imgEffect>
                  </a14:imgLayer>
                </a14:imgProps>
              </a:ext>
              <a:ext uri="{28A0092B-C50C-407E-A947-70E740481C1C}">
                <a14:useLocalDpi xmlns:a14="http://schemas.microsoft.com/office/drawing/2010/main" xmlns="" val="0"/>
              </a:ext>
            </a:extLst>
          </a:blip>
          <a:srcRect l="31247" t="27777" r="23781" b="32679"/>
          <a:stretch/>
        </p:blipFill>
        <p:spPr>
          <a:xfrm rot="17067456">
            <a:off x="4822449" y="809832"/>
            <a:ext cx="1296144" cy="1611678"/>
          </a:xfrm>
          <a:prstGeom prst="rect">
            <a:avLst/>
          </a:prstGeom>
        </p:spPr>
      </p:pic>
      <p:sp>
        <p:nvSpPr>
          <p:cNvPr id="23" name="Rechteck 22"/>
          <p:cNvSpPr/>
          <p:nvPr/>
        </p:nvSpPr>
        <p:spPr>
          <a:xfrm>
            <a:off x="0" y="0"/>
            <a:ext cx="6858000" cy="221669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itel 1"/>
          <p:cNvSpPr txBox="1">
            <a:spLocks/>
          </p:cNvSpPr>
          <p:nvPr/>
        </p:nvSpPr>
        <p:spPr>
          <a:xfrm>
            <a:off x="908720" y="560513"/>
            <a:ext cx="5688632" cy="12383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de-DE" sz="2800" b="1" dirty="0" smtClean="0">
                <a:solidFill>
                  <a:schemeClr val="tx2"/>
                </a:solidFill>
                <a:latin typeface="Tempus Sans ITC" panose="04020404030D07020202" pitchFamily="82" charset="0"/>
                <a:cs typeface="MV Boli" panose="02000500030200090000" pitchFamily="2" charset="0"/>
              </a:rPr>
              <a:t>Die 7 Schlüssel zu Deiner Stärke</a:t>
            </a:r>
            <a:endParaRPr lang="de-DE" sz="2800" b="1" dirty="0">
              <a:solidFill>
                <a:schemeClr val="tx2"/>
              </a:solidFill>
              <a:latin typeface="Tempus Sans ITC" panose="04020404030D07020202" pitchFamily="82" charset="0"/>
              <a:cs typeface="MV Boli" panose="02000500030200090000" pitchFamily="2" charset="0"/>
            </a:endParaRPr>
          </a:p>
        </p:txBody>
      </p:sp>
      <p:cxnSp>
        <p:nvCxnSpPr>
          <p:cNvPr id="21" name="Gerade Verbindung 20"/>
          <p:cNvCxnSpPr/>
          <p:nvPr/>
        </p:nvCxnSpPr>
        <p:spPr>
          <a:xfrm>
            <a:off x="0" y="2216696"/>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descr="E:\IZI\Story Telling Club\Grafiken_Bilder\Rahmen_Buch\Auswahl\Schlüsselbund_frei.png"/>
          <p:cNvPicPr>
            <a:picLocks noChangeAspect="1" noChangeArrowheads="1"/>
          </p:cNvPicPr>
          <p:nvPr/>
        </p:nvPicPr>
        <p:blipFill rotWithShape="1">
          <a:blip r:embed="rId17" cstate="print">
            <a:extLst>
              <a:ext uri="{BEBA8EAE-BF5A-486C-A8C5-ECC9F3942E4B}">
                <a14:imgProps xmlns:a14="http://schemas.microsoft.com/office/drawing/2010/main" xmlns="">
                  <a14:imgLayer r:embed="rId18">
                    <a14:imgEffect>
                      <a14:brightnessContrast contrast="-20000"/>
                    </a14:imgEffect>
                  </a14:imgLayer>
                </a14:imgProps>
              </a:ext>
              <a:ext uri="{28A0092B-C50C-407E-A947-70E740481C1C}">
                <a14:useLocalDpi xmlns:a14="http://schemas.microsoft.com/office/drawing/2010/main" xmlns="" val="0"/>
              </a:ext>
            </a:extLst>
          </a:blip>
          <a:srcRect l="24791" t="15684" r="30737" b="29485"/>
          <a:stretch/>
        </p:blipFill>
        <p:spPr bwMode="auto">
          <a:xfrm>
            <a:off x="3967528" y="1374943"/>
            <a:ext cx="2048114" cy="1788626"/>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M:\IZI\EXTERN\Sonstige Forschungsprojekte\2014-2018 Starke Geschichten für starke Kinder\Story Telling Club\Grafiken_Bilder\Logo\LogomitMännchen_ohneWackeln_oberfinal.png"/>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rot="20925889">
            <a:off x="96007" y="388183"/>
            <a:ext cx="1398508" cy="2143326"/>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liennummernplatzhalter 15"/>
          <p:cNvSpPr>
            <a:spLocks noGrp="1"/>
          </p:cNvSpPr>
          <p:nvPr>
            <p:ph type="sldNum" sz="quarter" idx="12"/>
          </p:nvPr>
        </p:nvSpPr>
        <p:spPr/>
        <p:txBody>
          <a:bodyPr/>
          <a:lstStyle/>
          <a:p>
            <a:fld id="{18FB01AD-E0E2-43F6-B41B-115DE7D7CF70}" type="slidenum">
              <a:rPr lang="de-DE" smtClean="0"/>
              <a:pPr/>
              <a:t>48</a:t>
            </a:fld>
            <a:endParaRPr lang="de-DE"/>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a:xfrm>
            <a:off x="0" y="0"/>
            <a:ext cx="6858000" cy="992560"/>
          </a:xfrm>
          <a:prstGeom prst="rect">
            <a:avLst/>
          </a:prstGeom>
          <a:solidFill>
            <a:srgbClr val="FDEF3D">
              <a:alpha val="50196"/>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4"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und darauf sind wir stolz!</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5" name="Gerade Verbindung 2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69348" b="80964"/>
          <a:stretch/>
        </p:blipFill>
        <p:spPr bwMode="auto">
          <a:xfrm flipH="1">
            <a:off x="-99392"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flipH="1">
            <a:off x="5013176" y="8481392"/>
            <a:ext cx="1445830" cy="815955"/>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Foliennummernplatzhalter 25"/>
          <p:cNvSpPr>
            <a:spLocks noGrp="1"/>
          </p:cNvSpPr>
          <p:nvPr>
            <p:ph type="sldNum" sz="quarter" idx="12"/>
          </p:nvPr>
        </p:nvSpPr>
        <p:spPr/>
        <p:txBody>
          <a:bodyPr/>
          <a:lstStyle/>
          <a:p>
            <a:fld id="{18FB01AD-E0E2-43F6-B41B-115DE7D7CF70}" type="slidenum">
              <a:rPr lang="de-DE" smtClean="0"/>
              <a:pPr/>
              <a:t>5</a:t>
            </a:fld>
            <a:endParaRPr lang="de-DE"/>
          </a:p>
        </p:txBody>
      </p:sp>
      <p:grpSp>
        <p:nvGrpSpPr>
          <p:cNvPr id="2" name="Gruppieren 35"/>
          <p:cNvGrpSpPr/>
          <p:nvPr/>
        </p:nvGrpSpPr>
        <p:grpSpPr>
          <a:xfrm>
            <a:off x="549120" y="1208584"/>
            <a:ext cx="5687752" cy="8064896"/>
            <a:chOff x="549120" y="1208584"/>
            <a:chExt cx="5687752" cy="8064896"/>
          </a:xfrm>
        </p:grpSpPr>
        <p:sp>
          <p:nvSpPr>
            <p:cNvPr id="16" name="Rechteck 15"/>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979"/>
          <a:stretch/>
        </p:blipFill>
        <p:spPr bwMode="auto">
          <a:xfrm>
            <a:off x="0" y="2648744"/>
            <a:ext cx="6858000" cy="7320300"/>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hteck 16"/>
          <p:cNvSpPr/>
          <p:nvPr/>
        </p:nvSpPr>
        <p:spPr>
          <a:xfrm>
            <a:off x="0" y="0"/>
            <a:ext cx="6858000" cy="992560"/>
          </a:xfrm>
          <a:prstGeom prst="rect">
            <a:avLst/>
          </a:prstGeom>
          <a:solidFill>
            <a:srgbClr val="FDEF3D">
              <a:alpha val="4980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Das sind wir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6" name="Gerade Verbindung 2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9348" b="80964"/>
          <a:stretch/>
        </p:blipFill>
        <p:spPr bwMode="auto">
          <a:xfrm>
            <a:off x="5229200"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2"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7658" y="200472"/>
            <a:ext cx="1503250" cy="828000"/>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Foliennummernplatzhalter 24"/>
          <p:cNvSpPr>
            <a:spLocks noGrp="1"/>
          </p:cNvSpPr>
          <p:nvPr>
            <p:ph type="sldNum" sz="quarter" idx="12"/>
          </p:nvPr>
        </p:nvSpPr>
        <p:spPr/>
        <p:txBody>
          <a:bodyPr/>
          <a:lstStyle/>
          <a:p>
            <a:fld id="{18FB01AD-E0E2-43F6-B41B-115DE7D7CF70}" type="slidenum">
              <a:rPr lang="de-DE" smtClean="0"/>
              <a:pPr/>
              <a:t>6</a:t>
            </a:fld>
            <a:endParaRPr lang="de-DE"/>
          </a:p>
        </p:txBody>
      </p:sp>
      <p:grpSp>
        <p:nvGrpSpPr>
          <p:cNvPr id="2" name="Gruppieren 26"/>
          <p:cNvGrpSpPr/>
          <p:nvPr/>
        </p:nvGrpSpPr>
        <p:grpSpPr>
          <a:xfrm flipH="1">
            <a:off x="549120" y="1208584"/>
            <a:ext cx="5687752" cy="8064896"/>
            <a:chOff x="549120" y="1208584"/>
            <a:chExt cx="5687752" cy="8064896"/>
          </a:xfrm>
        </p:grpSpPr>
        <p:sp>
          <p:nvSpPr>
            <p:cNvPr id="28" name="Rechteck 27"/>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a:xfrm>
            <a:off x="0" y="0"/>
            <a:ext cx="6858000" cy="992560"/>
          </a:xfrm>
          <a:prstGeom prst="rect">
            <a:avLst/>
          </a:prstGeom>
          <a:solidFill>
            <a:srgbClr val="FDEF3D">
              <a:alpha val="50196"/>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4"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und darauf sind wir stolz!</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5" name="Gerade Verbindung 2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69348" b="80964"/>
          <a:stretch/>
        </p:blipFill>
        <p:spPr bwMode="auto">
          <a:xfrm flipH="1">
            <a:off x="-99392"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flipH="1">
            <a:off x="5013176" y="8481392"/>
            <a:ext cx="1445830" cy="815955"/>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Foliennummernplatzhalter 25"/>
          <p:cNvSpPr>
            <a:spLocks noGrp="1"/>
          </p:cNvSpPr>
          <p:nvPr>
            <p:ph type="sldNum" sz="quarter" idx="12"/>
          </p:nvPr>
        </p:nvSpPr>
        <p:spPr/>
        <p:txBody>
          <a:bodyPr/>
          <a:lstStyle/>
          <a:p>
            <a:fld id="{18FB01AD-E0E2-43F6-B41B-115DE7D7CF70}" type="slidenum">
              <a:rPr lang="de-DE" smtClean="0"/>
              <a:pPr/>
              <a:t>7</a:t>
            </a:fld>
            <a:endParaRPr lang="de-DE"/>
          </a:p>
        </p:txBody>
      </p:sp>
      <p:grpSp>
        <p:nvGrpSpPr>
          <p:cNvPr id="36" name="Gruppieren 35"/>
          <p:cNvGrpSpPr/>
          <p:nvPr/>
        </p:nvGrpSpPr>
        <p:grpSpPr>
          <a:xfrm>
            <a:off x="549120" y="1208584"/>
            <a:ext cx="5687752" cy="8064896"/>
            <a:chOff x="549120" y="1208584"/>
            <a:chExt cx="5687752" cy="8064896"/>
          </a:xfrm>
        </p:grpSpPr>
        <p:sp>
          <p:nvSpPr>
            <p:cNvPr id="16" name="Rechteck 15"/>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979"/>
          <a:stretch/>
        </p:blipFill>
        <p:spPr bwMode="auto">
          <a:xfrm>
            <a:off x="0" y="2648744"/>
            <a:ext cx="6858000" cy="7320300"/>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hteck 16"/>
          <p:cNvSpPr/>
          <p:nvPr/>
        </p:nvSpPr>
        <p:spPr>
          <a:xfrm>
            <a:off x="0" y="0"/>
            <a:ext cx="6858000" cy="992560"/>
          </a:xfrm>
          <a:prstGeom prst="rect">
            <a:avLst/>
          </a:prstGeom>
          <a:solidFill>
            <a:srgbClr val="FDEF3D">
              <a:alpha val="4980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Das sind wir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6" name="Gerade Verbindung 2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9348" b="80964"/>
          <a:stretch/>
        </p:blipFill>
        <p:spPr bwMode="auto">
          <a:xfrm>
            <a:off x="5229200"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2"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7658" y="200472"/>
            <a:ext cx="1503250" cy="828000"/>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Foliennummernplatzhalter 24"/>
          <p:cNvSpPr>
            <a:spLocks noGrp="1"/>
          </p:cNvSpPr>
          <p:nvPr>
            <p:ph type="sldNum" sz="quarter" idx="12"/>
          </p:nvPr>
        </p:nvSpPr>
        <p:spPr/>
        <p:txBody>
          <a:bodyPr/>
          <a:lstStyle/>
          <a:p>
            <a:fld id="{18FB01AD-E0E2-43F6-B41B-115DE7D7CF70}" type="slidenum">
              <a:rPr lang="de-DE" smtClean="0"/>
              <a:pPr/>
              <a:t>8</a:t>
            </a:fld>
            <a:endParaRPr lang="de-DE"/>
          </a:p>
        </p:txBody>
      </p:sp>
      <p:grpSp>
        <p:nvGrpSpPr>
          <p:cNvPr id="2" name="Gruppieren 26"/>
          <p:cNvGrpSpPr/>
          <p:nvPr/>
        </p:nvGrpSpPr>
        <p:grpSpPr>
          <a:xfrm flipH="1">
            <a:off x="549120" y="1208584"/>
            <a:ext cx="5687752" cy="8064896"/>
            <a:chOff x="549120" y="1208584"/>
            <a:chExt cx="5687752" cy="8064896"/>
          </a:xfrm>
        </p:grpSpPr>
        <p:sp>
          <p:nvSpPr>
            <p:cNvPr id="28" name="Rechteck 27"/>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a:xfrm>
            <a:off x="0" y="0"/>
            <a:ext cx="6858000" cy="992560"/>
          </a:xfrm>
          <a:prstGeom prst="rect">
            <a:avLst/>
          </a:prstGeom>
          <a:solidFill>
            <a:srgbClr val="FDEF3D">
              <a:alpha val="50196"/>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4"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und darauf sind wir stolz!</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5" name="Gerade Verbindung 2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69348" b="80964"/>
          <a:stretch/>
        </p:blipFill>
        <p:spPr bwMode="auto">
          <a:xfrm flipH="1">
            <a:off x="-99392"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flipH="1">
            <a:off x="5013176" y="8481392"/>
            <a:ext cx="1445830" cy="815955"/>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Foliennummernplatzhalter 25"/>
          <p:cNvSpPr>
            <a:spLocks noGrp="1"/>
          </p:cNvSpPr>
          <p:nvPr>
            <p:ph type="sldNum" sz="quarter" idx="12"/>
          </p:nvPr>
        </p:nvSpPr>
        <p:spPr/>
        <p:txBody>
          <a:bodyPr/>
          <a:lstStyle/>
          <a:p>
            <a:fld id="{18FB01AD-E0E2-43F6-B41B-115DE7D7CF70}" type="slidenum">
              <a:rPr lang="de-DE" smtClean="0"/>
              <a:pPr/>
              <a:t>9</a:t>
            </a:fld>
            <a:endParaRPr lang="de-DE"/>
          </a:p>
        </p:txBody>
      </p:sp>
      <p:grpSp>
        <p:nvGrpSpPr>
          <p:cNvPr id="2" name="Gruppieren 35"/>
          <p:cNvGrpSpPr/>
          <p:nvPr/>
        </p:nvGrpSpPr>
        <p:grpSpPr>
          <a:xfrm>
            <a:off x="549120" y="1208584"/>
            <a:ext cx="5687752" cy="8064896"/>
            <a:chOff x="549120" y="1208584"/>
            <a:chExt cx="5687752" cy="8064896"/>
          </a:xfrm>
        </p:grpSpPr>
        <p:sp>
          <p:nvSpPr>
            <p:cNvPr id="16" name="Rechteck 15"/>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418</Words>
  <Application>Microsoft Office PowerPoint</Application>
  <PresentationFormat>A4-Papier (210x297 mm)</PresentationFormat>
  <Paragraphs>144</Paragraphs>
  <Slides>48</Slides>
  <Notes>1</Notes>
  <HiddenSlides>0</HiddenSlides>
  <MMClips>0</MMClips>
  <ScaleCrop>false</ScaleCrop>
  <HeadingPairs>
    <vt:vector size="4" baseType="variant">
      <vt:variant>
        <vt:lpstr>Design</vt:lpstr>
      </vt:variant>
      <vt:variant>
        <vt:i4>1</vt:i4>
      </vt:variant>
      <vt:variant>
        <vt:lpstr>Folientitel</vt:lpstr>
      </vt:variant>
      <vt:variant>
        <vt:i4>48</vt:i4>
      </vt:variant>
    </vt:vector>
  </HeadingPairs>
  <TitlesOfParts>
    <vt:vector size="49" baseType="lpstr">
      <vt:lpstr>Larissa-Design</vt:lpstr>
      <vt:lpstr>Der Tag, an dem  ich stark wurde!</vt:lpstr>
      <vt:lpstr>Vorwort</vt:lpstr>
      <vt:lpstr>Folie 3</vt:lpstr>
      <vt:lpstr>Folie 4</vt:lpstr>
      <vt:lpstr>Folie 5</vt:lpstr>
      <vt:lpstr>Folie 6</vt:lpstr>
      <vt:lpstr>Folie 7</vt:lpstr>
      <vt:lpstr>Folie 8</vt:lpstr>
      <vt:lpstr>Folie 9</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Folie 28</vt:lpstr>
      <vt:lpstr>Folie 29</vt:lpstr>
      <vt:lpstr>Folie 30</vt:lpstr>
      <vt:lpstr>Folie 31</vt:lpstr>
      <vt:lpstr>Folie 32</vt:lpstr>
      <vt:lpstr>Folie 33</vt:lpstr>
      <vt:lpstr>Folie 34</vt:lpstr>
      <vt:lpstr>Folie 35</vt:lpstr>
      <vt:lpstr>Folie 36</vt:lpstr>
      <vt:lpstr>Folie 37</vt:lpstr>
      <vt:lpstr>Folie 38</vt:lpstr>
      <vt:lpstr>Folie 39</vt:lpstr>
      <vt:lpstr>Folie 40</vt:lpstr>
      <vt:lpstr>Folie 41</vt:lpstr>
      <vt:lpstr>Folie 42</vt:lpstr>
      <vt:lpstr>Folie 43</vt:lpstr>
      <vt:lpstr>Folie 44</vt:lpstr>
      <vt:lpstr>Folie 45</vt:lpstr>
      <vt:lpstr>Folie 46</vt:lpstr>
      <vt:lpstr>Folie 47</vt:lpstr>
      <vt:lpstr>Folie 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Day I became strong</dc:title>
  <dc:creator>Marie</dc:creator>
  <cp:lastModifiedBy>Marie</cp:lastModifiedBy>
  <cp:revision>417</cp:revision>
  <cp:lastPrinted>2017-04-03T20:58:03Z</cp:lastPrinted>
  <dcterms:created xsi:type="dcterms:W3CDTF">2017-02-28T20:36:23Z</dcterms:created>
  <dcterms:modified xsi:type="dcterms:W3CDTF">2017-08-17T19:12:53Z</dcterms:modified>
</cp:coreProperties>
</file>